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60" r:id="rId4"/>
    <p:sldId id="262" r:id="rId5"/>
    <p:sldId id="263" r:id="rId6"/>
    <p:sldId id="264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72F2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7E9119-5689-4D3B-841D-85979DA464F7}" v="95" dt="2024-06-12T00:01:02.331"/>
    <p1510:client id="{F0DBC80C-7F6E-4715-9454-9E1216E7F4E3}" v="4" dt="2024-06-12T07:48:57.5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5372" autoAdjust="0"/>
  </p:normalViewPr>
  <p:slideViewPr>
    <p:cSldViewPr snapToGrid="0">
      <p:cViewPr varScale="1">
        <p:scale>
          <a:sx n="95" d="100"/>
          <a:sy n="95" d="100"/>
        </p:scale>
        <p:origin x="1194" y="90"/>
      </p:cViewPr>
      <p:guideLst/>
    </p:cSldViewPr>
  </p:slideViewPr>
  <p:notesTextViewPr>
    <p:cViewPr>
      <p:scale>
        <a:sx n="3" d="2"/>
        <a:sy n="3" d="2"/>
      </p:scale>
      <p:origin x="0" y="-10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main Humair" userId="f2177236bb5a579f" providerId="LiveId" clId="{F0DBC80C-7F6E-4715-9454-9E1216E7F4E3}"/>
    <pc:docChg chg="modSld">
      <pc:chgData name="Romain Humair" userId="f2177236bb5a579f" providerId="LiveId" clId="{F0DBC80C-7F6E-4715-9454-9E1216E7F4E3}" dt="2024-06-12T07:50:30.531" v="67" actId="20577"/>
      <pc:docMkLst>
        <pc:docMk/>
      </pc:docMkLst>
      <pc:sldChg chg="addSp modSp mod">
        <pc:chgData name="Romain Humair" userId="f2177236bb5a579f" providerId="LiveId" clId="{F0DBC80C-7F6E-4715-9454-9E1216E7F4E3}" dt="2024-06-12T07:49:01.130" v="36" actId="1076"/>
        <pc:sldMkLst>
          <pc:docMk/>
          <pc:sldMk cId="3545008466" sldId="260"/>
        </pc:sldMkLst>
        <pc:spChg chg="add mod">
          <ac:chgData name="Romain Humair" userId="f2177236bb5a579f" providerId="LiveId" clId="{F0DBC80C-7F6E-4715-9454-9E1216E7F4E3}" dt="2024-06-12T07:48:47.674" v="30" actId="1076"/>
          <ac:spMkLst>
            <pc:docMk/>
            <pc:sldMk cId="3545008466" sldId="260"/>
            <ac:spMk id="2" creationId="{7697AC56-FE33-0A67-1F97-AC5896D50D7F}"/>
          </ac:spMkLst>
        </pc:spChg>
        <pc:spChg chg="add mod">
          <ac:chgData name="Romain Humair" userId="f2177236bb5a579f" providerId="LiveId" clId="{F0DBC80C-7F6E-4715-9454-9E1216E7F4E3}" dt="2024-06-12T07:48:52.358" v="32" actId="1076"/>
          <ac:spMkLst>
            <pc:docMk/>
            <pc:sldMk cId="3545008466" sldId="260"/>
            <ac:spMk id="4" creationId="{D3EE3E1C-B2F5-ED6C-70D8-4116AF31DFE2}"/>
          </ac:spMkLst>
        </pc:spChg>
        <pc:spChg chg="add mod">
          <ac:chgData name="Romain Humair" userId="f2177236bb5a579f" providerId="LiveId" clId="{F0DBC80C-7F6E-4715-9454-9E1216E7F4E3}" dt="2024-06-12T07:48:56.544" v="34" actId="1076"/>
          <ac:spMkLst>
            <pc:docMk/>
            <pc:sldMk cId="3545008466" sldId="260"/>
            <ac:spMk id="7" creationId="{FDD268B0-E9A0-F479-B76B-C4CED94705CD}"/>
          </ac:spMkLst>
        </pc:spChg>
        <pc:spChg chg="add mod">
          <ac:chgData name="Romain Humair" userId="f2177236bb5a579f" providerId="LiveId" clId="{F0DBC80C-7F6E-4715-9454-9E1216E7F4E3}" dt="2024-06-12T07:49:01.130" v="36" actId="1076"/>
          <ac:spMkLst>
            <pc:docMk/>
            <pc:sldMk cId="3545008466" sldId="260"/>
            <ac:spMk id="8" creationId="{6C973F6F-49B7-BC10-405B-400DD706C64D}"/>
          </ac:spMkLst>
        </pc:spChg>
      </pc:sldChg>
      <pc:sldChg chg="modSp mod modNotesTx">
        <pc:chgData name="Romain Humair" userId="f2177236bb5a579f" providerId="LiveId" clId="{F0DBC80C-7F6E-4715-9454-9E1216E7F4E3}" dt="2024-06-12T07:50:30.531" v="67" actId="20577"/>
        <pc:sldMkLst>
          <pc:docMk/>
          <pc:sldMk cId="32496768" sldId="261"/>
        </pc:sldMkLst>
        <pc:spChg chg="mod">
          <ac:chgData name="Romain Humair" userId="f2177236bb5a579f" providerId="LiveId" clId="{F0DBC80C-7F6E-4715-9454-9E1216E7F4E3}" dt="2024-06-12T07:29:05.274" v="13" actId="20577"/>
          <ac:spMkLst>
            <pc:docMk/>
            <pc:sldMk cId="32496768" sldId="261"/>
            <ac:spMk id="2" creationId="{5FEAC3B8-253A-72BF-73AD-7FA888ED85C4}"/>
          </ac:spMkLst>
        </pc:spChg>
      </pc:sldChg>
      <pc:sldChg chg="modSp mod">
        <pc:chgData name="Romain Humair" userId="f2177236bb5a579f" providerId="LiveId" clId="{F0DBC80C-7F6E-4715-9454-9E1216E7F4E3}" dt="2024-06-12T07:45:12.925" v="26" actId="1076"/>
        <pc:sldMkLst>
          <pc:docMk/>
          <pc:sldMk cId="1580771148" sldId="262"/>
        </pc:sldMkLst>
        <pc:picChg chg="mod">
          <ac:chgData name="Romain Humair" userId="f2177236bb5a579f" providerId="LiveId" clId="{F0DBC80C-7F6E-4715-9454-9E1216E7F4E3}" dt="2024-06-12T07:44:55.578" v="22" actId="1076"/>
          <ac:picMkLst>
            <pc:docMk/>
            <pc:sldMk cId="1580771148" sldId="262"/>
            <ac:picMk id="24" creationId="{F2E8744B-559B-1FB8-D2EA-F6A16D104405}"/>
          </ac:picMkLst>
        </pc:picChg>
        <pc:picChg chg="mod">
          <ac:chgData name="Romain Humair" userId="f2177236bb5a579f" providerId="LiveId" clId="{F0DBC80C-7F6E-4715-9454-9E1216E7F4E3}" dt="2024-06-12T07:45:12.925" v="26" actId="1076"/>
          <ac:picMkLst>
            <pc:docMk/>
            <pc:sldMk cId="1580771148" sldId="262"/>
            <ac:picMk id="26" creationId="{E2D1EC4E-6159-F39C-8E6B-A62A28EB86C8}"/>
          </ac:picMkLst>
        </pc:picChg>
      </pc:sldChg>
    </pc:docChg>
  </pc:docChgLst>
  <pc:docChgLst>
    <pc:chgData name="Romain Humair" userId="f2177236bb5a579f" providerId="LiveId" clId="{4B7E9119-5689-4D3B-841D-85979DA464F7}"/>
    <pc:docChg chg="undo redo custSel addSld delSld modSld sldOrd">
      <pc:chgData name="Romain Humair" userId="f2177236bb5a579f" providerId="LiveId" clId="{4B7E9119-5689-4D3B-841D-85979DA464F7}" dt="2024-06-12T00:01:05.025" v="1076" actId="478"/>
      <pc:docMkLst>
        <pc:docMk/>
      </pc:docMkLst>
      <pc:sldChg chg="addSp delSp modSp mod setBg">
        <pc:chgData name="Romain Humair" userId="f2177236bb5a579f" providerId="LiveId" clId="{4B7E9119-5689-4D3B-841D-85979DA464F7}" dt="2024-06-11T23:59:24.001" v="1041" actId="21"/>
        <pc:sldMkLst>
          <pc:docMk/>
          <pc:sldMk cId="2693091247" sldId="256"/>
        </pc:sldMkLst>
        <pc:spChg chg="del">
          <ac:chgData name="Romain Humair" userId="f2177236bb5a579f" providerId="LiveId" clId="{4B7E9119-5689-4D3B-841D-85979DA464F7}" dt="2024-06-11T22:58:51.586" v="0" actId="478"/>
          <ac:spMkLst>
            <pc:docMk/>
            <pc:sldMk cId="2693091247" sldId="256"/>
            <ac:spMk id="2" creationId="{5D8ADAEE-5BB8-7750-7476-AC7861E2518A}"/>
          </ac:spMkLst>
        </pc:spChg>
        <pc:spChg chg="del">
          <ac:chgData name="Romain Humair" userId="f2177236bb5a579f" providerId="LiveId" clId="{4B7E9119-5689-4D3B-841D-85979DA464F7}" dt="2024-06-11T22:58:52.588" v="1" actId="478"/>
          <ac:spMkLst>
            <pc:docMk/>
            <pc:sldMk cId="2693091247" sldId="256"/>
            <ac:spMk id="3" creationId="{731AAD48-0D2D-7ABB-E8AB-055C667664E5}"/>
          </ac:spMkLst>
        </pc:spChg>
        <pc:spChg chg="add del mod">
          <ac:chgData name="Romain Humair" userId="f2177236bb5a579f" providerId="LiveId" clId="{4B7E9119-5689-4D3B-841D-85979DA464F7}" dt="2024-06-11T23:00:40.187" v="10" actId="478"/>
          <ac:spMkLst>
            <pc:docMk/>
            <pc:sldMk cId="2693091247" sldId="256"/>
            <ac:spMk id="4" creationId="{03278B29-1697-7F22-9321-00AF537D458E}"/>
          </ac:spMkLst>
        </pc:spChg>
        <pc:spChg chg="add del mod">
          <ac:chgData name="Romain Humair" userId="f2177236bb5a579f" providerId="LiveId" clId="{4B7E9119-5689-4D3B-841D-85979DA464F7}" dt="2024-06-11T23:03:26.613" v="41" actId="478"/>
          <ac:spMkLst>
            <pc:docMk/>
            <pc:sldMk cId="2693091247" sldId="256"/>
            <ac:spMk id="5" creationId="{DE14363C-D724-03E6-3334-5257B682781E}"/>
          </ac:spMkLst>
        </pc:spChg>
        <pc:spChg chg="add mod">
          <ac:chgData name="Romain Humair" userId="f2177236bb5a579f" providerId="LiveId" clId="{4B7E9119-5689-4D3B-841D-85979DA464F7}" dt="2024-06-11T23:56:51.458" v="1030" actId="1076"/>
          <ac:spMkLst>
            <pc:docMk/>
            <pc:sldMk cId="2693091247" sldId="256"/>
            <ac:spMk id="6" creationId="{058CC925-4630-74C9-2D7E-83A24B6D4090}"/>
          </ac:spMkLst>
        </pc:spChg>
        <pc:spChg chg="add mod">
          <ac:chgData name="Romain Humair" userId="f2177236bb5a579f" providerId="LiveId" clId="{4B7E9119-5689-4D3B-841D-85979DA464F7}" dt="2024-06-11T23:07:44.992" v="109" actId="1076"/>
          <ac:spMkLst>
            <pc:docMk/>
            <pc:sldMk cId="2693091247" sldId="256"/>
            <ac:spMk id="9" creationId="{B7C12D62-741F-2452-7E32-461F1C1A188C}"/>
          </ac:spMkLst>
        </pc:spChg>
        <pc:spChg chg="add mod">
          <ac:chgData name="Romain Humair" userId="f2177236bb5a579f" providerId="LiveId" clId="{4B7E9119-5689-4D3B-841D-85979DA464F7}" dt="2024-06-11T23:08:14.521" v="122" actId="20577"/>
          <ac:spMkLst>
            <pc:docMk/>
            <pc:sldMk cId="2693091247" sldId="256"/>
            <ac:spMk id="10" creationId="{BBCB2470-D6FB-A465-443D-F4A3A38B5FD6}"/>
          </ac:spMkLst>
        </pc:spChg>
        <pc:picChg chg="add mod">
          <ac:chgData name="Romain Humair" userId="f2177236bb5a579f" providerId="LiveId" clId="{4B7E9119-5689-4D3B-841D-85979DA464F7}" dt="2024-06-11T23:56:53.872" v="1031" actId="1076"/>
          <ac:picMkLst>
            <pc:docMk/>
            <pc:sldMk cId="2693091247" sldId="256"/>
            <ac:picMk id="8" creationId="{7647FF7B-F70D-5C10-B495-FCE8C88A0DA1}"/>
          </ac:picMkLst>
        </pc:picChg>
        <pc:picChg chg="add del mod">
          <ac:chgData name="Romain Humair" userId="f2177236bb5a579f" providerId="LiveId" clId="{4B7E9119-5689-4D3B-841D-85979DA464F7}" dt="2024-06-11T23:59:24.001" v="1041" actId="21"/>
          <ac:picMkLst>
            <pc:docMk/>
            <pc:sldMk cId="2693091247" sldId="256"/>
            <ac:picMk id="12" creationId="{7BACC5FB-BC9C-5ADC-334B-5B4AD0162050}"/>
          </ac:picMkLst>
        </pc:picChg>
      </pc:sldChg>
      <pc:sldChg chg="addSp delSp modSp add del mod setBg">
        <pc:chgData name="Romain Humair" userId="f2177236bb5a579f" providerId="LiveId" clId="{4B7E9119-5689-4D3B-841D-85979DA464F7}" dt="2024-06-11T23:16:00.455" v="319" actId="47"/>
        <pc:sldMkLst>
          <pc:docMk/>
          <pc:sldMk cId="2053818639" sldId="257"/>
        </pc:sldMkLst>
        <pc:spChg chg="add mod">
          <ac:chgData name="Romain Humair" userId="f2177236bb5a579f" providerId="LiveId" clId="{4B7E9119-5689-4D3B-841D-85979DA464F7}" dt="2024-06-11T23:09:41.870" v="144" actId="404"/>
          <ac:spMkLst>
            <pc:docMk/>
            <pc:sldMk cId="2053818639" sldId="257"/>
            <ac:spMk id="4" creationId="{918C089C-8C9F-37D8-50B8-85471A0B74C9}"/>
          </ac:spMkLst>
        </pc:spChg>
        <pc:spChg chg="del">
          <ac:chgData name="Romain Humair" userId="f2177236bb5a579f" providerId="LiveId" clId="{4B7E9119-5689-4D3B-841D-85979DA464F7}" dt="2024-06-11T23:01:33.411" v="19" actId="478"/>
          <ac:spMkLst>
            <pc:docMk/>
            <pc:sldMk cId="2053818639" sldId="257"/>
            <ac:spMk id="5" creationId="{DE14363C-D724-03E6-3334-5257B682781E}"/>
          </ac:spMkLst>
        </pc:spChg>
        <pc:spChg chg="add mod">
          <ac:chgData name="Romain Humair" userId="f2177236bb5a579f" providerId="LiveId" clId="{4B7E9119-5689-4D3B-841D-85979DA464F7}" dt="2024-06-11T23:15:08.511" v="294" actId="20577"/>
          <ac:spMkLst>
            <pc:docMk/>
            <pc:sldMk cId="2053818639" sldId="257"/>
            <ac:spMk id="6" creationId="{57B9A1AC-DFE9-81F3-B285-023A165227C9}"/>
          </ac:spMkLst>
        </pc:spChg>
        <pc:picChg chg="add del mod modCrop">
          <ac:chgData name="Romain Humair" userId="f2177236bb5a579f" providerId="LiveId" clId="{4B7E9119-5689-4D3B-841D-85979DA464F7}" dt="2024-06-11T23:09:23.107" v="127" actId="478"/>
          <ac:picMkLst>
            <pc:docMk/>
            <pc:sldMk cId="2053818639" sldId="257"/>
            <ac:picMk id="3" creationId="{DBC4EE8A-E470-E70E-7F48-3433D6C9820A}"/>
          </ac:picMkLst>
        </pc:picChg>
      </pc:sldChg>
      <pc:sldChg chg="addSp delSp modSp add del mod delAnim modAnim">
        <pc:chgData name="Romain Humair" userId="f2177236bb5a579f" providerId="LiveId" clId="{4B7E9119-5689-4D3B-841D-85979DA464F7}" dt="2024-06-11T23:19:24.060" v="334" actId="47"/>
        <pc:sldMkLst>
          <pc:docMk/>
          <pc:sldMk cId="2882153160" sldId="258"/>
        </pc:sldMkLst>
        <pc:spChg chg="add del mod">
          <ac:chgData name="Romain Humair" userId="f2177236bb5a579f" providerId="LiveId" clId="{4B7E9119-5689-4D3B-841D-85979DA464F7}" dt="2024-06-11T23:19:20.474" v="333" actId="478"/>
          <ac:spMkLst>
            <pc:docMk/>
            <pc:sldMk cId="2882153160" sldId="258"/>
            <ac:spMk id="2" creationId="{5FEAC3B8-253A-72BF-73AD-7FA888ED85C4}"/>
          </ac:spMkLst>
        </pc:spChg>
        <pc:spChg chg="mod">
          <ac:chgData name="Romain Humair" userId="f2177236bb5a579f" providerId="LiveId" clId="{4B7E9119-5689-4D3B-841D-85979DA464F7}" dt="2024-06-11T23:15:24.861" v="309" actId="20577"/>
          <ac:spMkLst>
            <pc:docMk/>
            <pc:sldMk cId="2882153160" sldId="258"/>
            <ac:spMk id="4" creationId="{918C089C-8C9F-37D8-50B8-85471A0B74C9}"/>
          </ac:spMkLst>
        </pc:spChg>
        <pc:picChg chg="del mod">
          <ac:chgData name="Romain Humair" userId="f2177236bb5a579f" providerId="LiveId" clId="{4B7E9119-5689-4D3B-841D-85979DA464F7}" dt="2024-06-11T23:18:45.848" v="327" actId="478"/>
          <ac:picMkLst>
            <pc:docMk/>
            <pc:sldMk cId="2882153160" sldId="258"/>
            <ac:picMk id="3" creationId="{DBC4EE8A-E470-E70E-7F48-3433D6C9820A}"/>
          </ac:picMkLst>
        </pc:picChg>
        <pc:picChg chg="add del mod">
          <ac:chgData name="Romain Humair" userId="f2177236bb5a579f" providerId="LiveId" clId="{4B7E9119-5689-4D3B-841D-85979DA464F7}" dt="2024-06-11T23:18:58.794" v="331" actId="478"/>
          <ac:picMkLst>
            <pc:docMk/>
            <pc:sldMk cId="2882153160" sldId="258"/>
            <ac:picMk id="5" creationId="{1CBA48D1-E973-8F91-9EC1-F169150C0708}"/>
          </ac:picMkLst>
        </pc:picChg>
      </pc:sldChg>
      <pc:sldChg chg="addSp delSp modSp add del mod">
        <pc:chgData name="Romain Humair" userId="f2177236bb5a579f" providerId="LiveId" clId="{4B7E9119-5689-4D3B-841D-85979DA464F7}" dt="2024-06-11T23:33:28.021" v="552" actId="47"/>
        <pc:sldMkLst>
          <pc:docMk/>
          <pc:sldMk cId="3909199044" sldId="259"/>
        </pc:sldMkLst>
        <pc:spChg chg="mod">
          <ac:chgData name="Romain Humair" userId="f2177236bb5a579f" providerId="LiveId" clId="{4B7E9119-5689-4D3B-841D-85979DA464F7}" dt="2024-06-11T23:11:47.718" v="242" actId="20577"/>
          <ac:spMkLst>
            <pc:docMk/>
            <pc:sldMk cId="3909199044" sldId="259"/>
            <ac:spMk id="4" creationId="{918C089C-8C9F-37D8-50B8-85471A0B74C9}"/>
          </ac:spMkLst>
        </pc:spChg>
        <pc:picChg chg="del">
          <ac:chgData name="Romain Humair" userId="f2177236bb5a579f" providerId="LiveId" clId="{4B7E9119-5689-4D3B-841D-85979DA464F7}" dt="2024-06-11T23:11:50.361" v="243" actId="478"/>
          <ac:picMkLst>
            <pc:docMk/>
            <pc:sldMk cId="3909199044" sldId="259"/>
            <ac:picMk id="3" creationId="{DBC4EE8A-E470-E70E-7F48-3433D6C9820A}"/>
          </ac:picMkLst>
        </pc:picChg>
        <pc:picChg chg="add mod">
          <ac:chgData name="Romain Humair" userId="f2177236bb5a579f" providerId="LiveId" clId="{4B7E9119-5689-4D3B-841D-85979DA464F7}" dt="2024-06-11T23:18:12.115" v="325" actId="1076"/>
          <ac:picMkLst>
            <pc:docMk/>
            <pc:sldMk cId="3909199044" sldId="259"/>
            <ac:picMk id="5" creationId="{4B672497-48E2-58D4-83F9-E76124B1614C}"/>
          </ac:picMkLst>
        </pc:picChg>
      </pc:sldChg>
      <pc:sldChg chg="addSp delSp modSp add mod modTransition modAnim">
        <pc:chgData name="Romain Humair" userId="f2177236bb5a579f" providerId="LiveId" clId="{4B7E9119-5689-4D3B-841D-85979DA464F7}" dt="2024-06-12T00:00:41.625" v="1071" actId="1038"/>
        <pc:sldMkLst>
          <pc:docMk/>
          <pc:sldMk cId="3545008466" sldId="260"/>
        </pc:sldMkLst>
        <pc:spChg chg="del">
          <ac:chgData name="Romain Humair" userId="f2177236bb5a579f" providerId="LiveId" clId="{4B7E9119-5689-4D3B-841D-85979DA464F7}" dt="2024-06-11T23:19:51.052" v="341" actId="478"/>
          <ac:spMkLst>
            <pc:docMk/>
            <pc:sldMk cId="3545008466" sldId="260"/>
            <ac:spMk id="2" creationId="{5FEAC3B8-253A-72BF-73AD-7FA888ED85C4}"/>
          </ac:spMkLst>
        </pc:spChg>
        <pc:spChg chg="del">
          <ac:chgData name="Romain Humair" userId="f2177236bb5a579f" providerId="LiveId" clId="{4B7E9119-5689-4D3B-841D-85979DA464F7}" dt="2024-06-11T23:19:54.550" v="343" actId="478"/>
          <ac:spMkLst>
            <pc:docMk/>
            <pc:sldMk cId="3545008466" sldId="260"/>
            <ac:spMk id="4" creationId="{918C089C-8C9F-37D8-50B8-85471A0B74C9}"/>
          </ac:spMkLst>
        </pc:spChg>
        <pc:spChg chg="add mod">
          <ac:chgData name="Romain Humair" userId="f2177236bb5a579f" providerId="LiveId" clId="{4B7E9119-5689-4D3B-841D-85979DA464F7}" dt="2024-06-11T23:20:35.998" v="360" actId="20577"/>
          <ac:spMkLst>
            <pc:docMk/>
            <pc:sldMk cId="3545008466" sldId="260"/>
            <ac:spMk id="5" creationId="{EFBE6B35-1BE0-58F9-7252-307C396EDC09}"/>
          </ac:spMkLst>
        </pc:spChg>
        <pc:spChg chg="add del mod">
          <ac:chgData name="Romain Humair" userId="f2177236bb5a579f" providerId="LiveId" clId="{4B7E9119-5689-4D3B-841D-85979DA464F7}" dt="2024-06-11T23:32:43.604" v="541" actId="478"/>
          <ac:spMkLst>
            <pc:docMk/>
            <pc:sldMk cId="3545008466" sldId="260"/>
            <ac:spMk id="7" creationId="{B1F9299E-CEFF-F334-FA25-481B35E5B382}"/>
          </ac:spMkLst>
        </pc:spChg>
        <pc:spChg chg="add del mod">
          <ac:chgData name="Romain Humair" userId="f2177236bb5a579f" providerId="LiveId" clId="{4B7E9119-5689-4D3B-841D-85979DA464F7}" dt="2024-06-11T23:34:59.081" v="578" actId="478"/>
          <ac:spMkLst>
            <pc:docMk/>
            <pc:sldMk cId="3545008466" sldId="260"/>
            <ac:spMk id="8" creationId="{748259D3-A311-42DE-93BE-8EEBB32545DA}"/>
          </ac:spMkLst>
        </pc:spChg>
        <pc:spChg chg="add del mod">
          <ac:chgData name="Romain Humair" userId="f2177236bb5a579f" providerId="LiveId" clId="{4B7E9119-5689-4D3B-841D-85979DA464F7}" dt="2024-06-11T23:33:58.686" v="559" actId="478"/>
          <ac:spMkLst>
            <pc:docMk/>
            <pc:sldMk cId="3545008466" sldId="260"/>
            <ac:spMk id="9" creationId="{D5F4C18B-F765-B9F0-63E0-66D9EB7F3667}"/>
          </ac:spMkLst>
        </pc:spChg>
        <pc:spChg chg="add del mod">
          <ac:chgData name="Romain Humair" userId="f2177236bb5a579f" providerId="LiveId" clId="{4B7E9119-5689-4D3B-841D-85979DA464F7}" dt="2024-06-11T23:34:59.936" v="579" actId="478"/>
          <ac:spMkLst>
            <pc:docMk/>
            <pc:sldMk cId="3545008466" sldId="260"/>
            <ac:spMk id="10" creationId="{CE2056B0-0CB9-1F5F-5018-8B7E1596CBE1}"/>
          </ac:spMkLst>
        </pc:spChg>
        <pc:spChg chg="add del mod">
          <ac:chgData name="Romain Humair" userId="f2177236bb5a579f" providerId="LiveId" clId="{4B7E9119-5689-4D3B-841D-85979DA464F7}" dt="2024-06-11T23:35:00.850" v="580" actId="478"/>
          <ac:spMkLst>
            <pc:docMk/>
            <pc:sldMk cId="3545008466" sldId="260"/>
            <ac:spMk id="11" creationId="{FA075DE5-229E-FC1A-164B-0CE7403B6654}"/>
          </ac:spMkLst>
        </pc:spChg>
        <pc:spChg chg="add del mod">
          <ac:chgData name="Romain Humair" userId="f2177236bb5a579f" providerId="LiveId" clId="{4B7E9119-5689-4D3B-841D-85979DA464F7}" dt="2024-06-11T23:35:01.981" v="581" actId="478"/>
          <ac:spMkLst>
            <pc:docMk/>
            <pc:sldMk cId="3545008466" sldId="260"/>
            <ac:spMk id="12" creationId="{BC0887E8-44E3-E3EA-21EE-F094CABE488F}"/>
          </ac:spMkLst>
        </pc:spChg>
        <pc:picChg chg="mod modCrop">
          <ac:chgData name="Romain Humair" userId="f2177236bb5a579f" providerId="LiveId" clId="{4B7E9119-5689-4D3B-841D-85979DA464F7}" dt="2024-06-11T23:29:39.111" v="495" actId="1076"/>
          <ac:picMkLst>
            <pc:docMk/>
            <pc:sldMk cId="3545008466" sldId="260"/>
            <ac:picMk id="3" creationId="{DBC4EE8A-E470-E70E-7F48-3433D6C9820A}"/>
          </ac:picMkLst>
        </pc:picChg>
        <pc:picChg chg="add mod">
          <ac:chgData name="Romain Humair" userId="f2177236bb5a579f" providerId="LiveId" clId="{4B7E9119-5689-4D3B-841D-85979DA464F7}" dt="2024-06-11T23:30:53.426" v="534" actId="1038"/>
          <ac:picMkLst>
            <pc:docMk/>
            <pc:sldMk cId="3545008466" sldId="260"/>
            <ac:picMk id="6" creationId="{E02A4DD3-470B-8FD0-98B7-E4C7882ACF4A}"/>
          </ac:picMkLst>
        </pc:picChg>
        <pc:picChg chg="add mod">
          <ac:chgData name="Romain Humair" userId="f2177236bb5a579f" providerId="LiveId" clId="{4B7E9119-5689-4D3B-841D-85979DA464F7}" dt="2024-06-12T00:00:41.625" v="1071" actId="1038"/>
          <ac:picMkLst>
            <pc:docMk/>
            <pc:sldMk cId="3545008466" sldId="260"/>
            <ac:picMk id="13" creationId="{7BACC5FB-BC9C-5ADC-334B-5B4AD0162050}"/>
          </ac:picMkLst>
        </pc:picChg>
      </pc:sldChg>
      <pc:sldChg chg="addSp delSp modSp add mod modTransition modAnim">
        <pc:chgData name="Romain Humair" userId="f2177236bb5a579f" providerId="LiveId" clId="{4B7E9119-5689-4D3B-841D-85979DA464F7}" dt="2024-06-12T00:01:05.025" v="1076" actId="478"/>
        <pc:sldMkLst>
          <pc:docMk/>
          <pc:sldMk cId="32496768" sldId="261"/>
        </pc:sldMkLst>
        <pc:spChg chg="mod">
          <ac:chgData name="Romain Humair" userId="f2177236bb5a579f" providerId="LiveId" clId="{4B7E9119-5689-4D3B-841D-85979DA464F7}" dt="2024-06-11T23:28:11.110" v="482" actId="1076"/>
          <ac:spMkLst>
            <pc:docMk/>
            <pc:sldMk cId="32496768" sldId="261"/>
            <ac:spMk id="2" creationId="{5FEAC3B8-253A-72BF-73AD-7FA888ED85C4}"/>
          </ac:spMkLst>
        </pc:spChg>
        <pc:spChg chg="add del mod">
          <ac:chgData name="Romain Humair" userId="f2177236bb5a579f" providerId="LiveId" clId="{4B7E9119-5689-4D3B-841D-85979DA464F7}" dt="2024-06-11T23:21:40.212" v="401" actId="478"/>
          <ac:spMkLst>
            <pc:docMk/>
            <pc:sldMk cId="32496768" sldId="261"/>
            <ac:spMk id="3" creationId="{34520354-F436-467D-3C83-B83C1B4E9B84}"/>
          </ac:spMkLst>
        </pc:spChg>
        <pc:spChg chg="add del mod">
          <ac:chgData name="Romain Humair" userId="f2177236bb5a579f" providerId="LiveId" clId="{4B7E9119-5689-4D3B-841D-85979DA464F7}" dt="2024-06-11T23:22:18.857" v="431" actId="478"/>
          <ac:spMkLst>
            <pc:docMk/>
            <pc:sldMk cId="32496768" sldId="261"/>
            <ac:spMk id="7" creationId="{35D8C2DC-4771-C565-59B8-7487BE23E994}"/>
          </ac:spMkLst>
        </pc:spChg>
        <pc:spChg chg="add mod">
          <ac:chgData name="Romain Humair" userId="f2177236bb5a579f" providerId="LiveId" clId="{4B7E9119-5689-4D3B-841D-85979DA464F7}" dt="2024-06-11T23:36:46.393" v="596" actId="1076"/>
          <ac:spMkLst>
            <pc:docMk/>
            <pc:sldMk cId="32496768" sldId="261"/>
            <ac:spMk id="8" creationId="{B819BD70-23A1-9F22-A60C-28034B2F565A}"/>
          </ac:spMkLst>
        </pc:spChg>
        <pc:spChg chg="add mod">
          <ac:chgData name="Romain Humair" userId="f2177236bb5a579f" providerId="LiveId" clId="{4B7E9119-5689-4D3B-841D-85979DA464F7}" dt="2024-06-11T23:36:46.393" v="596" actId="1076"/>
          <ac:spMkLst>
            <pc:docMk/>
            <pc:sldMk cId="32496768" sldId="261"/>
            <ac:spMk id="9" creationId="{5770CC8A-C5E4-CC5D-302E-E173ED51A679}"/>
          </ac:spMkLst>
        </pc:spChg>
        <pc:spChg chg="add mod">
          <ac:chgData name="Romain Humair" userId="f2177236bb5a579f" providerId="LiveId" clId="{4B7E9119-5689-4D3B-841D-85979DA464F7}" dt="2024-06-11T23:23:11.914" v="443" actId="207"/>
          <ac:spMkLst>
            <pc:docMk/>
            <pc:sldMk cId="32496768" sldId="261"/>
            <ac:spMk id="10" creationId="{5A6814F3-CC60-8C71-8B35-9B3A6CD34A3F}"/>
          </ac:spMkLst>
        </pc:spChg>
        <pc:spChg chg="add mod">
          <ac:chgData name="Romain Humair" userId="f2177236bb5a579f" providerId="LiveId" clId="{4B7E9119-5689-4D3B-841D-85979DA464F7}" dt="2024-06-11T23:23:15.307" v="445" actId="1076"/>
          <ac:spMkLst>
            <pc:docMk/>
            <pc:sldMk cId="32496768" sldId="261"/>
            <ac:spMk id="11" creationId="{FA16E164-E658-CD1F-2041-10F87BAB35C6}"/>
          </ac:spMkLst>
        </pc:spChg>
        <pc:spChg chg="add mod">
          <ac:chgData name="Romain Humair" userId="f2177236bb5a579f" providerId="LiveId" clId="{4B7E9119-5689-4D3B-841D-85979DA464F7}" dt="2024-06-11T23:36:46.393" v="596" actId="1076"/>
          <ac:spMkLst>
            <pc:docMk/>
            <pc:sldMk cId="32496768" sldId="261"/>
            <ac:spMk id="12" creationId="{36D204B2-8A38-47D7-4B97-AB687A741F70}"/>
          </ac:spMkLst>
        </pc:spChg>
        <pc:spChg chg="add mod">
          <ac:chgData name="Romain Humair" userId="f2177236bb5a579f" providerId="LiveId" clId="{4B7E9119-5689-4D3B-841D-85979DA464F7}" dt="2024-06-11T23:36:46.393" v="596" actId="1076"/>
          <ac:spMkLst>
            <pc:docMk/>
            <pc:sldMk cId="32496768" sldId="261"/>
            <ac:spMk id="13" creationId="{C8927B2C-F40E-6BED-4724-0776565EA8BA}"/>
          </ac:spMkLst>
        </pc:spChg>
        <pc:spChg chg="add mod">
          <ac:chgData name="Romain Humair" userId="f2177236bb5a579f" providerId="LiveId" clId="{4B7E9119-5689-4D3B-841D-85979DA464F7}" dt="2024-06-11T23:25:52.042" v="466" actId="1076"/>
          <ac:spMkLst>
            <pc:docMk/>
            <pc:sldMk cId="32496768" sldId="261"/>
            <ac:spMk id="16" creationId="{33FC3282-FB97-DBBE-BA9E-1315C5AA20A0}"/>
          </ac:spMkLst>
        </pc:spChg>
        <pc:spChg chg="add mod">
          <ac:chgData name="Romain Humair" userId="f2177236bb5a579f" providerId="LiveId" clId="{4B7E9119-5689-4D3B-841D-85979DA464F7}" dt="2024-06-11T23:35:57.146" v="589" actId="1076"/>
          <ac:spMkLst>
            <pc:docMk/>
            <pc:sldMk cId="32496768" sldId="261"/>
            <ac:spMk id="19" creationId="{6ACAB752-5E40-E7C7-07B7-6AB58EE3EC9E}"/>
          </ac:spMkLst>
        </pc:spChg>
        <pc:spChg chg="add mod">
          <ac:chgData name="Romain Humair" userId="f2177236bb5a579f" providerId="LiveId" clId="{4B7E9119-5689-4D3B-841D-85979DA464F7}" dt="2024-06-11T23:36:08.122" v="591" actId="1076"/>
          <ac:spMkLst>
            <pc:docMk/>
            <pc:sldMk cId="32496768" sldId="261"/>
            <ac:spMk id="20" creationId="{10840E35-E9BE-A626-D4FC-50B2F81CDC3E}"/>
          </ac:spMkLst>
        </pc:spChg>
        <pc:spChg chg="add mod">
          <ac:chgData name="Romain Humair" userId="f2177236bb5a579f" providerId="LiveId" clId="{4B7E9119-5689-4D3B-841D-85979DA464F7}" dt="2024-06-11T23:36:46.393" v="596" actId="1076"/>
          <ac:spMkLst>
            <pc:docMk/>
            <pc:sldMk cId="32496768" sldId="261"/>
            <ac:spMk id="21" creationId="{9DBE8436-8568-1813-9EB8-4A5CC720587D}"/>
          </ac:spMkLst>
        </pc:spChg>
        <pc:spChg chg="add mod">
          <ac:chgData name="Romain Humair" userId="f2177236bb5a579f" providerId="LiveId" clId="{4B7E9119-5689-4D3B-841D-85979DA464F7}" dt="2024-06-11T23:36:46.393" v="596" actId="1076"/>
          <ac:spMkLst>
            <pc:docMk/>
            <pc:sldMk cId="32496768" sldId="261"/>
            <ac:spMk id="22" creationId="{AA54AE55-6C36-83FF-1960-C4D9C9495834}"/>
          </ac:spMkLst>
        </pc:spChg>
        <pc:picChg chg="mod modCrop">
          <ac:chgData name="Romain Humair" userId="f2177236bb5a579f" providerId="LiveId" clId="{4B7E9119-5689-4D3B-841D-85979DA464F7}" dt="2024-06-11T23:36:46.393" v="596" actId="1076"/>
          <ac:picMkLst>
            <pc:docMk/>
            <pc:sldMk cId="32496768" sldId="261"/>
            <ac:picMk id="5" creationId="{1CBA48D1-E973-8F91-9EC1-F169150C0708}"/>
          </ac:picMkLst>
        </pc:picChg>
        <pc:picChg chg="add mod modCrop">
          <ac:chgData name="Romain Humair" userId="f2177236bb5a579f" providerId="LiveId" clId="{4B7E9119-5689-4D3B-841D-85979DA464F7}" dt="2024-06-11T23:25:39.448" v="462" actId="1076"/>
          <ac:picMkLst>
            <pc:docMk/>
            <pc:sldMk cId="32496768" sldId="261"/>
            <ac:picMk id="15" creationId="{788C15F6-A0E8-87E8-B226-4DB9903E9BF4}"/>
          </ac:picMkLst>
        </pc:picChg>
        <pc:picChg chg="add mod">
          <ac:chgData name="Romain Humair" userId="f2177236bb5a579f" providerId="LiveId" clId="{4B7E9119-5689-4D3B-841D-85979DA464F7}" dt="2024-06-11T23:28:57.599" v="487" actId="1076"/>
          <ac:picMkLst>
            <pc:docMk/>
            <pc:sldMk cId="32496768" sldId="261"/>
            <ac:picMk id="18" creationId="{405DC17A-54C1-1193-876D-B0D28DD946B3}"/>
          </ac:picMkLst>
        </pc:picChg>
        <pc:picChg chg="add del mod">
          <ac:chgData name="Romain Humair" userId="f2177236bb5a579f" providerId="LiveId" clId="{4B7E9119-5689-4D3B-841D-85979DA464F7}" dt="2024-06-12T00:01:05.025" v="1076" actId="478"/>
          <ac:picMkLst>
            <pc:docMk/>
            <pc:sldMk cId="32496768" sldId="261"/>
            <ac:picMk id="24" creationId="{31F51BA9-8C22-144A-ABE5-74C16F21683F}"/>
          </ac:picMkLst>
        </pc:picChg>
      </pc:sldChg>
      <pc:sldChg chg="addSp delSp modSp add mod delAnim modAnim">
        <pc:chgData name="Romain Humair" userId="f2177236bb5a579f" providerId="LiveId" clId="{4B7E9119-5689-4D3B-841D-85979DA464F7}" dt="2024-06-11T23:59:18.563" v="1040" actId="478"/>
        <pc:sldMkLst>
          <pc:docMk/>
          <pc:sldMk cId="1580771148" sldId="262"/>
        </pc:sldMkLst>
        <pc:spChg chg="mod">
          <ac:chgData name="Romain Humair" userId="f2177236bb5a579f" providerId="LiveId" clId="{4B7E9119-5689-4D3B-841D-85979DA464F7}" dt="2024-06-11T23:37:17.869" v="607" actId="20577"/>
          <ac:spMkLst>
            <pc:docMk/>
            <pc:sldMk cId="1580771148" sldId="262"/>
            <ac:spMk id="5" creationId="{EFBE6B35-1BE0-58F9-7252-307C396EDC09}"/>
          </ac:spMkLst>
        </pc:spChg>
        <pc:spChg chg="add mod">
          <ac:chgData name="Romain Humair" userId="f2177236bb5a579f" providerId="LiveId" clId="{4B7E9119-5689-4D3B-841D-85979DA464F7}" dt="2024-06-11T23:35:26.156" v="583" actId="208"/>
          <ac:spMkLst>
            <pc:docMk/>
            <pc:sldMk cId="1580771148" sldId="262"/>
            <ac:spMk id="7" creationId="{0BDB70C4-2D8E-C286-E877-95BAFD73EF80}"/>
          </ac:spMkLst>
        </pc:spChg>
        <pc:spChg chg="del">
          <ac:chgData name="Romain Humair" userId="f2177236bb5a579f" providerId="LiveId" clId="{4B7E9119-5689-4D3B-841D-85979DA464F7}" dt="2024-06-11T23:34:46.314" v="574" actId="478"/>
          <ac:spMkLst>
            <pc:docMk/>
            <pc:sldMk cId="1580771148" sldId="262"/>
            <ac:spMk id="8" creationId="{748259D3-A311-42DE-93BE-8EEBB32545DA}"/>
          </ac:spMkLst>
        </pc:spChg>
        <pc:spChg chg="del mod">
          <ac:chgData name="Romain Humair" userId="f2177236bb5a579f" providerId="LiveId" clId="{4B7E9119-5689-4D3B-841D-85979DA464F7}" dt="2024-06-11T23:34:46.314" v="574" actId="478"/>
          <ac:spMkLst>
            <pc:docMk/>
            <pc:sldMk cId="1580771148" sldId="262"/>
            <ac:spMk id="9" creationId="{D5F4C18B-F765-B9F0-63E0-66D9EB7F3667}"/>
          </ac:spMkLst>
        </pc:spChg>
        <pc:spChg chg="add mod">
          <ac:chgData name="Romain Humair" userId="f2177236bb5a579f" providerId="LiveId" clId="{4B7E9119-5689-4D3B-841D-85979DA464F7}" dt="2024-06-11T23:35:26.156" v="583" actId="208"/>
          <ac:spMkLst>
            <pc:docMk/>
            <pc:sldMk cId="1580771148" sldId="262"/>
            <ac:spMk id="10" creationId="{D3B3E409-9A78-A780-1938-47CF2F97C055}"/>
          </ac:spMkLst>
        </pc:spChg>
        <pc:spChg chg="add mod">
          <ac:chgData name="Romain Humair" userId="f2177236bb5a579f" providerId="LiveId" clId="{4B7E9119-5689-4D3B-841D-85979DA464F7}" dt="2024-06-11T23:35:26.156" v="583" actId="208"/>
          <ac:spMkLst>
            <pc:docMk/>
            <pc:sldMk cId="1580771148" sldId="262"/>
            <ac:spMk id="11" creationId="{ACB2FF18-39DC-6963-E3C9-0E2E842933F3}"/>
          </ac:spMkLst>
        </pc:spChg>
        <pc:spChg chg="add mod">
          <ac:chgData name="Romain Humair" userId="f2177236bb5a579f" providerId="LiveId" clId="{4B7E9119-5689-4D3B-841D-85979DA464F7}" dt="2024-06-11T23:35:26.156" v="583" actId="208"/>
          <ac:spMkLst>
            <pc:docMk/>
            <pc:sldMk cId="1580771148" sldId="262"/>
            <ac:spMk id="12" creationId="{4A1611FA-ED02-3510-B8A6-285A63C132B0}"/>
          </ac:spMkLst>
        </pc:spChg>
        <pc:spChg chg="add mod">
          <ac:chgData name="Romain Humair" userId="f2177236bb5a579f" providerId="LiveId" clId="{4B7E9119-5689-4D3B-841D-85979DA464F7}" dt="2024-06-11T23:48:34.508" v="878" actId="20577"/>
          <ac:spMkLst>
            <pc:docMk/>
            <pc:sldMk cId="1580771148" sldId="262"/>
            <ac:spMk id="13" creationId="{ABAA8ABF-13EF-54A2-9DEC-8374722F145E}"/>
          </ac:spMkLst>
        </pc:spChg>
        <pc:spChg chg="add mod">
          <ac:chgData name="Romain Humair" userId="f2177236bb5a579f" providerId="LiveId" clId="{4B7E9119-5689-4D3B-841D-85979DA464F7}" dt="2024-06-11T23:48:37.264" v="880" actId="20577"/>
          <ac:spMkLst>
            <pc:docMk/>
            <pc:sldMk cId="1580771148" sldId="262"/>
            <ac:spMk id="14" creationId="{EE566A62-C153-897E-F9FF-3C336E41CDA4}"/>
          </ac:spMkLst>
        </pc:spChg>
        <pc:spChg chg="add mod">
          <ac:chgData name="Romain Humair" userId="f2177236bb5a579f" providerId="LiveId" clId="{4B7E9119-5689-4D3B-841D-85979DA464F7}" dt="2024-06-11T23:48:40.079" v="882" actId="20577"/>
          <ac:spMkLst>
            <pc:docMk/>
            <pc:sldMk cId="1580771148" sldId="262"/>
            <ac:spMk id="15" creationId="{C5895886-4734-A9BA-D968-6AF70C6DB56E}"/>
          </ac:spMkLst>
        </pc:spChg>
        <pc:spChg chg="add mod">
          <ac:chgData name="Romain Humair" userId="f2177236bb5a579f" providerId="LiveId" clId="{4B7E9119-5689-4D3B-841D-85979DA464F7}" dt="2024-06-11T23:48:42.329" v="884" actId="20577"/>
          <ac:spMkLst>
            <pc:docMk/>
            <pc:sldMk cId="1580771148" sldId="262"/>
            <ac:spMk id="16" creationId="{A2D050F4-CCFB-241E-F81E-598A3094309D}"/>
          </ac:spMkLst>
        </pc:spChg>
        <pc:spChg chg="add">
          <ac:chgData name="Romain Humair" userId="f2177236bb5a579f" providerId="LiveId" clId="{4B7E9119-5689-4D3B-841D-85979DA464F7}" dt="2024-06-11T23:43:29.222" v="709"/>
          <ac:spMkLst>
            <pc:docMk/>
            <pc:sldMk cId="1580771148" sldId="262"/>
            <ac:spMk id="29" creationId="{C9927915-A4B5-C00B-74F0-50FCD1345807}"/>
          </ac:spMkLst>
        </pc:spChg>
        <pc:spChg chg="add mod">
          <ac:chgData name="Romain Humair" userId="f2177236bb5a579f" providerId="LiveId" clId="{4B7E9119-5689-4D3B-841D-85979DA464F7}" dt="2024-06-11T23:46:45.575" v="806" actId="1036"/>
          <ac:spMkLst>
            <pc:docMk/>
            <pc:sldMk cId="1580771148" sldId="262"/>
            <ac:spMk id="30" creationId="{D1567D8C-BB4E-6070-D823-B974C1DA791E}"/>
          </ac:spMkLst>
        </pc:spChg>
        <pc:spChg chg="add">
          <ac:chgData name="Romain Humair" userId="f2177236bb5a579f" providerId="LiveId" clId="{4B7E9119-5689-4D3B-841D-85979DA464F7}" dt="2024-06-11T23:43:49.165" v="713"/>
          <ac:spMkLst>
            <pc:docMk/>
            <pc:sldMk cId="1580771148" sldId="262"/>
            <ac:spMk id="31" creationId="{7BEAF525-AF6D-4871-7E7A-ED534E4ECDD0}"/>
          </ac:spMkLst>
        </pc:spChg>
        <pc:spChg chg="add">
          <ac:chgData name="Romain Humair" userId="f2177236bb5a579f" providerId="LiveId" clId="{4B7E9119-5689-4D3B-841D-85979DA464F7}" dt="2024-06-11T23:43:57.090" v="714"/>
          <ac:spMkLst>
            <pc:docMk/>
            <pc:sldMk cId="1580771148" sldId="262"/>
            <ac:spMk id="32" creationId="{1E09092C-8507-A940-6DDC-1D02DD3E9F2C}"/>
          </ac:spMkLst>
        </pc:spChg>
        <pc:spChg chg="add">
          <ac:chgData name="Romain Humair" userId="f2177236bb5a579f" providerId="LiveId" clId="{4B7E9119-5689-4D3B-841D-85979DA464F7}" dt="2024-06-11T23:44:01.439" v="715"/>
          <ac:spMkLst>
            <pc:docMk/>
            <pc:sldMk cId="1580771148" sldId="262"/>
            <ac:spMk id="33" creationId="{C7FC2AC3-75C9-28CE-44EB-E99E985E07B4}"/>
          </ac:spMkLst>
        </pc:spChg>
        <pc:spChg chg="add mod">
          <ac:chgData name="Romain Humair" userId="f2177236bb5a579f" providerId="LiveId" clId="{4B7E9119-5689-4D3B-841D-85979DA464F7}" dt="2024-06-11T23:46:43.497" v="801" actId="1035"/>
          <ac:spMkLst>
            <pc:docMk/>
            <pc:sldMk cId="1580771148" sldId="262"/>
            <ac:spMk id="34" creationId="{6F3243FB-FF06-F1A0-1099-BE061386911E}"/>
          </ac:spMkLst>
        </pc:spChg>
        <pc:spChg chg="add mod">
          <ac:chgData name="Romain Humair" userId="f2177236bb5a579f" providerId="LiveId" clId="{4B7E9119-5689-4D3B-841D-85979DA464F7}" dt="2024-06-11T23:46:50.146" v="837" actId="1036"/>
          <ac:spMkLst>
            <pc:docMk/>
            <pc:sldMk cId="1580771148" sldId="262"/>
            <ac:spMk id="35" creationId="{82FE20B9-E92D-1A41-2B03-89316321F658}"/>
          </ac:spMkLst>
        </pc:spChg>
        <pc:spChg chg="add mod">
          <ac:chgData name="Romain Humair" userId="f2177236bb5a579f" providerId="LiveId" clId="{4B7E9119-5689-4D3B-841D-85979DA464F7}" dt="2024-06-11T23:48:00.949" v="876" actId="20577"/>
          <ac:spMkLst>
            <pc:docMk/>
            <pc:sldMk cId="1580771148" sldId="262"/>
            <ac:spMk id="36" creationId="{7757872D-3799-7130-B694-0FA920A95F8C}"/>
          </ac:spMkLst>
        </pc:spChg>
        <pc:picChg chg="add del mod">
          <ac:chgData name="Romain Humair" userId="f2177236bb5a579f" providerId="LiveId" clId="{4B7E9119-5689-4D3B-841D-85979DA464F7}" dt="2024-06-11T23:34:49.055" v="576" actId="478"/>
          <ac:picMkLst>
            <pc:docMk/>
            <pc:sldMk cId="1580771148" sldId="262"/>
            <ac:picMk id="2" creationId="{2EE94210-C8DA-823E-4CDD-F9A7F92ED1F7}"/>
          </ac:picMkLst>
        </pc:picChg>
        <pc:picChg chg="del">
          <ac:chgData name="Romain Humair" userId="f2177236bb5a579f" providerId="LiveId" clId="{4B7E9119-5689-4D3B-841D-85979DA464F7}" dt="2024-06-11T23:33:30.488" v="553" actId="478"/>
          <ac:picMkLst>
            <pc:docMk/>
            <pc:sldMk cId="1580771148" sldId="262"/>
            <ac:picMk id="3" creationId="{DBC4EE8A-E470-E70E-7F48-3433D6C9820A}"/>
          </ac:picMkLst>
        </pc:picChg>
        <pc:picChg chg="add del mod">
          <ac:chgData name="Romain Humair" userId="f2177236bb5a579f" providerId="LiveId" clId="{4B7E9119-5689-4D3B-841D-85979DA464F7}" dt="2024-06-11T23:34:53.013" v="577" actId="478"/>
          <ac:picMkLst>
            <pc:docMk/>
            <pc:sldMk cId="1580771148" sldId="262"/>
            <ac:picMk id="4" creationId="{3FB1FEE6-759B-790F-AFA2-44A97D0DDAE5}"/>
          </ac:picMkLst>
        </pc:picChg>
        <pc:picChg chg="del">
          <ac:chgData name="Romain Humair" userId="f2177236bb5a579f" providerId="LiveId" clId="{4B7E9119-5689-4D3B-841D-85979DA464F7}" dt="2024-06-11T23:33:31.292" v="554" actId="478"/>
          <ac:picMkLst>
            <pc:docMk/>
            <pc:sldMk cId="1580771148" sldId="262"/>
            <ac:picMk id="6" creationId="{E02A4DD3-470B-8FD0-98B7-E4C7882ACF4A}"/>
          </ac:picMkLst>
        </pc:picChg>
        <pc:picChg chg="add mod">
          <ac:chgData name="Romain Humair" userId="f2177236bb5a579f" providerId="LiveId" clId="{4B7E9119-5689-4D3B-841D-85979DA464F7}" dt="2024-06-11T23:46:38.660" v="786" actId="1036"/>
          <ac:picMkLst>
            <pc:docMk/>
            <pc:sldMk cId="1580771148" sldId="262"/>
            <ac:picMk id="18" creationId="{F7ECCAA6-FC03-968D-ED94-2FFC4729B079}"/>
          </ac:picMkLst>
        </pc:picChg>
        <pc:picChg chg="add mod">
          <ac:chgData name="Romain Humair" userId="f2177236bb5a579f" providerId="LiveId" clId="{4B7E9119-5689-4D3B-841D-85979DA464F7}" dt="2024-06-11T23:46:41.918" v="800" actId="1036"/>
          <ac:picMkLst>
            <pc:docMk/>
            <pc:sldMk cId="1580771148" sldId="262"/>
            <ac:picMk id="20" creationId="{69806880-C221-E166-59F9-F191AB16CAAE}"/>
          </ac:picMkLst>
        </pc:picChg>
        <pc:picChg chg="add mod">
          <ac:chgData name="Romain Humair" userId="f2177236bb5a579f" providerId="LiveId" clId="{4B7E9119-5689-4D3B-841D-85979DA464F7}" dt="2024-06-11T23:46:40.365" v="792" actId="1036"/>
          <ac:picMkLst>
            <pc:docMk/>
            <pc:sldMk cId="1580771148" sldId="262"/>
            <ac:picMk id="22" creationId="{04AFA1C9-BF9C-0214-9E09-5E7EDEBF7D74}"/>
          </ac:picMkLst>
        </pc:picChg>
        <pc:picChg chg="add mod">
          <ac:chgData name="Romain Humair" userId="f2177236bb5a579f" providerId="LiveId" clId="{4B7E9119-5689-4D3B-841D-85979DA464F7}" dt="2024-06-11T23:46:47.104" v="817" actId="1035"/>
          <ac:picMkLst>
            <pc:docMk/>
            <pc:sldMk cId="1580771148" sldId="262"/>
            <ac:picMk id="24" creationId="{F2E8744B-559B-1FB8-D2EA-F6A16D104405}"/>
          </ac:picMkLst>
        </pc:picChg>
        <pc:picChg chg="add mod">
          <ac:chgData name="Romain Humair" userId="f2177236bb5a579f" providerId="LiveId" clId="{4B7E9119-5689-4D3B-841D-85979DA464F7}" dt="2024-06-11T23:46:53.142" v="862" actId="1036"/>
          <ac:picMkLst>
            <pc:docMk/>
            <pc:sldMk cId="1580771148" sldId="262"/>
            <ac:picMk id="26" creationId="{E2D1EC4E-6159-F39C-8E6B-A62A28EB86C8}"/>
          </ac:picMkLst>
        </pc:picChg>
        <pc:picChg chg="add mod">
          <ac:chgData name="Romain Humair" userId="f2177236bb5a579f" providerId="LiveId" clId="{4B7E9119-5689-4D3B-841D-85979DA464F7}" dt="2024-06-11T23:42:58.861" v="695" actId="1076"/>
          <ac:picMkLst>
            <pc:docMk/>
            <pc:sldMk cId="1580771148" sldId="262"/>
            <ac:picMk id="28" creationId="{B0538E90-3970-A9E8-9D1F-1712EF746489}"/>
          </ac:picMkLst>
        </pc:picChg>
        <pc:picChg chg="add del mod">
          <ac:chgData name="Romain Humair" userId="f2177236bb5a579f" providerId="LiveId" clId="{4B7E9119-5689-4D3B-841D-85979DA464F7}" dt="2024-06-11T23:59:18.563" v="1040" actId="478"/>
          <ac:picMkLst>
            <pc:docMk/>
            <pc:sldMk cId="1580771148" sldId="262"/>
            <ac:picMk id="38" creationId="{67A6E3D3-7C88-1C9E-A9CA-5E7E3FAE87C5}"/>
          </ac:picMkLst>
        </pc:picChg>
      </pc:sldChg>
      <pc:sldChg chg="addSp delSp modSp add mod modAnim">
        <pc:chgData name="Romain Humair" userId="f2177236bb5a579f" providerId="LiveId" clId="{4B7E9119-5689-4D3B-841D-85979DA464F7}" dt="2024-06-11T23:54:40.458" v="1006"/>
        <pc:sldMkLst>
          <pc:docMk/>
          <pc:sldMk cId="1371177465" sldId="263"/>
        </pc:sldMkLst>
        <pc:spChg chg="add mod">
          <ac:chgData name="Romain Humair" userId="f2177236bb5a579f" providerId="LiveId" clId="{4B7E9119-5689-4D3B-841D-85979DA464F7}" dt="2024-06-11T23:54:10.155" v="1000" actId="1076"/>
          <ac:spMkLst>
            <pc:docMk/>
            <pc:sldMk cId="1371177465" sldId="263"/>
            <ac:spMk id="2" creationId="{2A63C71F-404E-13E0-4400-1BD722F3A865}"/>
          </ac:spMkLst>
        </pc:spChg>
        <pc:spChg chg="add">
          <ac:chgData name="Romain Humair" userId="f2177236bb5a579f" providerId="LiveId" clId="{4B7E9119-5689-4D3B-841D-85979DA464F7}" dt="2024-06-11T23:49:44.792" v="907"/>
          <ac:spMkLst>
            <pc:docMk/>
            <pc:sldMk cId="1371177465" sldId="263"/>
            <ac:spMk id="3" creationId="{6067FE9A-35FD-A590-F325-06F1E95B9AD3}"/>
          </ac:spMkLst>
        </pc:spChg>
        <pc:spChg chg="add">
          <ac:chgData name="Romain Humair" userId="f2177236bb5a579f" providerId="LiveId" clId="{4B7E9119-5689-4D3B-841D-85979DA464F7}" dt="2024-06-11T23:49:49.055" v="908"/>
          <ac:spMkLst>
            <pc:docMk/>
            <pc:sldMk cId="1371177465" sldId="263"/>
            <ac:spMk id="4" creationId="{391822AA-B539-E188-AC0A-05F60FA6E94D}"/>
          </ac:spMkLst>
        </pc:spChg>
        <pc:spChg chg="mod">
          <ac:chgData name="Romain Humair" userId="f2177236bb5a579f" providerId="LiveId" clId="{4B7E9119-5689-4D3B-841D-85979DA464F7}" dt="2024-06-11T23:48:58.540" v="897" actId="20577"/>
          <ac:spMkLst>
            <pc:docMk/>
            <pc:sldMk cId="1371177465" sldId="263"/>
            <ac:spMk id="5" creationId="{EFBE6B35-1BE0-58F9-7252-307C396EDC09}"/>
          </ac:spMkLst>
        </pc:spChg>
        <pc:spChg chg="add mod">
          <ac:chgData name="Romain Humair" userId="f2177236bb5a579f" providerId="LiveId" clId="{4B7E9119-5689-4D3B-841D-85979DA464F7}" dt="2024-06-11T23:54:25.221" v="1003" actId="1076"/>
          <ac:spMkLst>
            <pc:docMk/>
            <pc:sldMk cId="1371177465" sldId="263"/>
            <ac:spMk id="6" creationId="{907E321C-49DC-15C3-ECC2-D393E08F8625}"/>
          </ac:spMkLst>
        </pc:spChg>
        <pc:spChg chg="del">
          <ac:chgData name="Romain Humair" userId="f2177236bb5a579f" providerId="LiveId" clId="{4B7E9119-5689-4D3B-841D-85979DA464F7}" dt="2024-06-11T23:49:06.361" v="898" actId="478"/>
          <ac:spMkLst>
            <pc:docMk/>
            <pc:sldMk cId="1371177465" sldId="263"/>
            <ac:spMk id="7" creationId="{0BDB70C4-2D8E-C286-E877-95BAFD73EF80}"/>
          </ac:spMkLst>
        </pc:spChg>
        <pc:spChg chg="add mod">
          <ac:chgData name="Romain Humair" userId="f2177236bb5a579f" providerId="LiveId" clId="{4B7E9119-5689-4D3B-841D-85979DA464F7}" dt="2024-06-11T23:54:25.221" v="1003" actId="1076"/>
          <ac:spMkLst>
            <pc:docMk/>
            <pc:sldMk cId="1371177465" sldId="263"/>
            <ac:spMk id="8" creationId="{08164B10-9A33-BB01-48D7-DF699B5C0F4D}"/>
          </ac:spMkLst>
        </pc:spChg>
        <pc:spChg chg="add mod">
          <ac:chgData name="Romain Humair" userId="f2177236bb5a579f" providerId="LiveId" clId="{4B7E9119-5689-4D3B-841D-85979DA464F7}" dt="2024-06-11T23:54:10.155" v="1000" actId="1076"/>
          <ac:spMkLst>
            <pc:docMk/>
            <pc:sldMk cId="1371177465" sldId="263"/>
            <ac:spMk id="9" creationId="{2A1413DE-D62D-7F76-AB5D-EF48BA366A0F}"/>
          </ac:spMkLst>
        </pc:spChg>
        <pc:spChg chg="del">
          <ac:chgData name="Romain Humair" userId="f2177236bb5a579f" providerId="LiveId" clId="{4B7E9119-5689-4D3B-841D-85979DA464F7}" dt="2024-06-11T23:49:08.308" v="899" actId="478"/>
          <ac:spMkLst>
            <pc:docMk/>
            <pc:sldMk cId="1371177465" sldId="263"/>
            <ac:spMk id="10" creationId="{D3B3E409-9A78-A780-1938-47CF2F97C055}"/>
          </ac:spMkLst>
        </pc:spChg>
        <pc:spChg chg="del">
          <ac:chgData name="Romain Humair" userId="f2177236bb5a579f" providerId="LiveId" clId="{4B7E9119-5689-4D3B-841D-85979DA464F7}" dt="2024-06-11T23:49:08.308" v="899" actId="478"/>
          <ac:spMkLst>
            <pc:docMk/>
            <pc:sldMk cId="1371177465" sldId="263"/>
            <ac:spMk id="11" creationId="{ACB2FF18-39DC-6963-E3C9-0E2E842933F3}"/>
          </ac:spMkLst>
        </pc:spChg>
        <pc:spChg chg="mod">
          <ac:chgData name="Romain Humair" userId="f2177236bb5a579f" providerId="LiveId" clId="{4B7E9119-5689-4D3B-841D-85979DA464F7}" dt="2024-06-11T23:54:10.155" v="1000" actId="1076"/>
          <ac:spMkLst>
            <pc:docMk/>
            <pc:sldMk cId="1371177465" sldId="263"/>
            <ac:spMk id="12" creationId="{4A1611FA-ED02-3510-B8A6-285A63C132B0}"/>
          </ac:spMkLst>
        </pc:spChg>
        <pc:spChg chg="del">
          <ac:chgData name="Romain Humair" userId="f2177236bb5a579f" providerId="LiveId" clId="{4B7E9119-5689-4D3B-841D-85979DA464F7}" dt="2024-06-11T23:49:08.308" v="899" actId="478"/>
          <ac:spMkLst>
            <pc:docMk/>
            <pc:sldMk cId="1371177465" sldId="263"/>
            <ac:spMk id="13" creationId="{ABAA8ABF-13EF-54A2-9DEC-8374722F145E}"/>
          </ac:spMkLst>
        </pc:spChg>
        <pc:spChg chg="del">
          <ac:chgData name="Romain Humair" userId="f2177236bb5a579f" providerId="LiveId" clId="{4B7E9119-5689-4D3B-841D-85979DA464F7}" dt="2024-06-11T23:49:08.308" v="899" actId="478"/>
          <ac:spMkLst>
            <pc:docMk/>
            <pc:sldMk cId="1371177465" sldId="263"/>
            <ac:spMk id="14" creationId="{EE566A62-C153-897E-F9FF-3C336E41CDA4}"/>
          </ac:spMkLst>
        </pc:spChg>
        <pc:spChg chg="del">
          <ac:chgData name="Romain Humair" userId="f2177236bb5a579f" providerId="LiveId" clId="{4B7E9119-5689-4D3B-841D-85979DA464F7}" dt="2024-06-11T23:49:08.308" v="899" actId="478"/>
          <ac:spMkLst>
            <pc:docMk/>
            <pc:sldMk cId="1371177465" sldId="263"/>
            <ac:spMk id="15" creationId="{C5895886-4734-A9BA-D968-6AF70C6DB56E}"/>
          </ac:spMkLst>
        </pc:spChg>
        <pc:spChg chg="del">
          <ac:chgData name="Romain Humair" userId="f2177236bb5a579f" providerId="LiveId" clId="{4B7E9119-5689-4D3B-841D-85979DA464F7}" dt="2024-06-11T23:49:11.605" v="901" actId="478"/>
          <ac:spMkLst>
            <pc:docMk/>
            <pc:sldMk cId="1371177465" sldId="263"/>
            <ac:spMk id="16" creationId="{A2D050F4-CCFB-241E-F81E-598A3094309D}"/>
          </ac:spMkLst>
        </pc:spChg>
        <pc:spChg chg="add mod">
          <ac:chgData name="Romain Humair" userId="f2177236bb5a579f" providerId="LiveId" clId="{4B7E9119-5689-4D3B-841D-85979DA464F7}" dt="2024-06-11T23:54:25.221" v="1003" actId="1076"/>
          <ac:spMkLst>
            <pc:docMk/>
            <pc:sldMk cId="1371177465" sldId="263"/>
            <ac:spMk id="17" creationId="{2FDFC33E-6160-4521-53EC-DAB28B8AD006}"/>
          </ac:spMkLst>
        </pc:spChg>
        <pc:spChg chg="add mod">
          <ac:chgData name="Romain Humair" userId="f2177236bb5a579f" providerId="LiveId" clId="{4B7E9119-5689-4D3B-841D-85979DA464F7}" dt="2024-06-11T23:54:21.890" v="1002" actId="1076"/>
          <ac:spMkLst>
            <pc:docMk/>
            <pc:sldMk cId="1371177465" sldId="263"/>
            <ac:spMk id="19" creationId="{9C66BCCA-2561-9CFF-7607-91DF0174AFDA}"/>
          </ac:spMkLst>
        </pc:spChg>
        <pc:spChg chg="add del mod">
          <ac:chgData name="Romain Humair" userId="f2177236bb5a579f" providerId="LiveId" clId="{4B7E9119-5689-4D3B-841D-85979DA464F7}" dt="2024-06-11T23:51:47.338" v="955" actId="478"/>
          <ac:spMkLst>
            <pc:docMk/>
            <pc:sldMk cId="1371177465" sldId="263"/>
            <ac:spMk id="21" creationId="{72C01495-3799-5C1A-99B4-29D2ACF9AF00}"/>
          </ac:spMkLst>
        </pc:spChg>
        <pc:spChg chg="add mod">
          <ac:chgData name="Romain Humair" userId="f2177236bb5a579f" providerId="LiveId" clId="{4B7E9119-5689-4D3B-841D-85979DA464F7}" dt="2024-06-11T23:54:21.890" v="1002" actId="1076"/>
          <ac:spMkLst>
            <pc:docMk/>
            <pc:sldMk cId="1371177465" sldId="263"/>
            <ac:spMk id="23" creationId="{C5CA67FA-C9C3-32A0-C32A-D17CDA01EDB9}"/>
          </ac:spMkLst>
        </pc:spChg>
        <pc:spChg chg="add mod">
          <ac:chgData name="Romain Humair" userId="f2177236bb5a579f" providerId="LiveId" clId="{4B7E9119-5689-4D3B-841D-85979DA464F7}" dt="2024-06-11T23:54:04.623" v="999" actId="14100"/>
          <ac:spMkLst>
            <pc:docMk/>
            <pc:sldMk cId="1371177465" sldId="263"/>
            <ac:spMk id="29" creationId="{54D1E2CA-E44D-861B-5251-9082716E9328}"/>
          </ac:spMkLst>
        </pc:spChg>
        <pc:spChg chg="del">
          <ac:chgData name="Romain Humair" userId="f2177236bb5a579f" providerId="LiveId" clId="{4B7E9119-5689-4D3B-841D-85979DA464F7}" dt="2024-06-11T23:49:08.308" v="899" actId="478"/>
          <ac:spMkLst>
            <pc:docMk/>
            <pc:sldMk cId="1371177465" sldId="263"/>
            <ac:spMk id="30" creationId="{D1567D8C-BB4E-6070-D823-B974C1DA791E}"/>
          </ac:spMkLst>
        </pc:spChg>
        <pc:spChg chg="add">
          <ac:chgData name="Romain Humair" userId="f2177236bb5a579f" providerId="LiveId" clId="{4B7E9119-5689-4D3B-841D-85979DA464F7}" dt="2024-06-11T23:53:03.317" v="973"/>
          <ac:spMkLst>
            <pc:docMk/>
            <pc:sldMk cId="1371177465" sldId="263"/>
            <ac:spMk id="31" creationId="{0479C30D-700E-47CF-B5D2-DDD23AEC035D}"/>
          </ac:spMkLst>
        </pc:spChg>
        <pc:spChg chg="add mod">
          <ac:chgData name="Romain Humair" userId="f2177236bb5a579f" providerId="LiveId" clId="{4B7E9119-5689-4D3B-841D-85979DA464F7}" dt="2024-06-11T23:53:52.043" v="995" actId="1076"/>
          <ac:spMkLst>
            <pc:docMk/>
            <pc:sldMk cId="1371177465" sldId="263"/>
            <ac:spMk id="33" creationId="{8321EDCA-B8C4-DDE0-0C05-589A8216F947}"/>
          </ac:spMkLst>
        </pc:spChg>
        <pc:spChg chg="del">
          <ac:chgData name="Romain Humair" userId="f2177236bb5a579f" providerId="LiveId" clId="{4B7E9119-5689-4D3B-841D-85979DA464F7}" dt="2024-06-11T23:49:08.308" v="899" actId="478"/>
          <ac:spMkLst>
            <pc:docMk/>
            <pc:sldMk cId="1371177465" sldId="263"/>
            <ac:spMk id="34" creationId="{6F3243FB-FF06-F1A0-1099-BE061386911E}"/>
          </ac:spMkLst>
        </pc:spChg>
        <pc:spChg chg="del">
          <ac:chgData name="Romain Humair" userId="f2177236bb5a579f" providerId="LiveId" clId="{4B7E9119-5689-4D3B-841D-85979DA464F7}" dt="2024-06-11T23:49:08.308" v="899" actId="478"/>
          <ac:spMkLst>
            <pc:docMk/>
            <pc:sldMk cId="1371177465" sldId="263"/>
            <ac:spMk id="35" creationId="{82FE20B9-E92D-1A41-2B03-89316321F658}"/>
          </ac:spMkLst>
        </pc:spChg>
        <pc:spChg chg="del">
          <ac:chgData name="Romain Humair" userId="f2177236bb5a579f" providerId="LiveId" clId="{4B7E9119-5689-4D3B-841D-85979DA464F7}" dt="2024-06-11T23:49:11.605" v="901" actId="478"/>
          <ac:spMkLst>
            <pc:docMk/>
            <pc:sldMk cId="1371177465" sldId="263"/>
            <ac:spMk id="36" creationId="{7757872D-3799-7130-B694-0FA920A95F8C}"/>
          </ac:spMkLst>
        </pc:spChg>
        <pc:picChg chg="del">
          <ac:chgData name="Romain Humair" userId="f2177236bb5a579f" providerId="LiveId" clId="{4B7E9119-5689-4D3B-841D-85979DA464F7}" dt="2024-06-11T23:49:08.308" v="899" actId="478"/>
          <ac:picMkLst>
            <pc:docMk/>
            <pc:sldMk cId="1371177465" sldId="263"/>
            <ac:picMk id="18" creationId="{F7ECCAA6-FC03-968D-ED94-2FFC4729B079}"/>
          </ac:picMkLst>
        </pc:picChg>
        <pc:picChg chg="del">
          <ac:chgData name="Romain Humair" userId="f2177236bb5a579f" providerId="LiveId" clId="{4B7E9119-5689-4D3B-841D-85979DA464F7}" dt="2024-06-11T23:49:11.605" v="901" actId="478"/>
          <ac:picMkLst>
            <pc:docMk/>
            <pc:sldMk cId="1371177465" sldId="263"/>
            <ac:picMk id="20" creationId="{69806880-C221-E166-59F9-F191AB16CAAE}"/>
          </ac:picMkLst>
        </pc:picChg>
        <pc:picChg chg="del">
          <ac:chgData name="Romain Humair" userId="f2177236bb5a579f" providerId="LiveId" clId="{4B7E9119-5689-4D3B-841D-85979DA464F7}" dt="2024-06-11T23:49:08.308" v="899" actId="478"/>
          <ac:picMkLst>
            <pc:docMk/>
            <pc:sldMk cId="1371177465" sldId="263"/>
            <ac:picMk id="22" creationId="{04AFA1C9-BF9C-0214-9E09-5E7EDEBF7D74}"/>
          </ac:picMkLst>
        </pc:picChg>
        <pc:picChg chg="del">
          <ac:chgData name="Romain Humair" userId="f2177236bb5a579f" providerId="LiveId" clId="{4B7E9119-5689-4D3B-841D-85979DA464F7}" dt="2024-06-11T23:49:08.308" v="899" actId="478"/>
          <ac:picMkLst>
            <pc:docMk/>
            <pc:sldMk cId="1371177465" sldId="263"/>
            <ac:picMk id="24" creationId="{F2E8744B-559B-1FB8-D2EA-F6A16D104405}"/>
          </ac:picMkLst>
        </pc:picChg>
        <pc:picChg chg="del">
          <ac:chgData name="Romain Humair" userId="f2177236bb5a579f" providerId="LiveId" clId="{4B7E9119-5689-4D3B-841D-85979DA464F7}" dt="2024-06-11T23:49:08.308" v="899" actId="478"/>
          <ac:picMkLst>
            <pc:docMk/>
            <pc:sldMk cId="1371177465" sldId="263"/>
            <ac:picMk id="26" creationId="{E2D1EC4E-6159-F39C-8E6B-A62A28EB86C8}"/>
          </ac:picMkLst>
        </pc:picChg>
        <pc:picChg chg="add mod">
          <ac:chgData name="Romain Humair" userId="f2177236bb5a579f" providerId="LiveId" clId="{4B7E9119-5689-4D3B-841D-85979DA464F7}" dt="2024-06-11T23:54:21.890" v="1002" actId="1076"/>
          <ac:picMkLst>
            <pc:docMk/>
            <pc:sldMk cId="1371177465" sldId="263"/>
            <ac:picMk id="27" creationId="{47BA7968-2648-9737-8BF5-42B656D701AF}"/>
          </ac:picMkLst>
        </pc:picChg>
        <pc:picChg chg="del">
          <ac:chgData name="Romain Humair" userId="f2177236bb5a579f" providerId="LiveId" clId="{4B7E9119-5689-4D3B-841D-85979DA464F7}" dt="2024-06-11T23:49:11.605" v="901" actId="478"/>
          <ac:picMkLst>
            <pc:docMk/>
            <pc:sldMk cId="1371177465" sldId="263"/>
            <ac:picMk id="28" creationId="{B0538E90-3970-A9E8-9D1F-1712EF746489}"/>
          </ac:picMkLst>
        </pc:picChg>
      </pc:sldChg>
      <pc:sldChg chg="addSp delSp modSp add mod ord modTransition">
        <pc:chgData name="Romain Humair" userId="f2177236bb5a579f" providerId="LiveId" clId="{4B7E9119-5689-4D3B-841D-85979DA464F7}" dt="2024-06-11T23:57:04.043" v="1032"/>
        <pc:sldMkLst>
          <pc:docMk/>
          <pc:sldMk cId="456035787" sldId="264"/>
        </pc:sldMkLst>
        <pc:spChg chg="mod">
          <ac:chgData name="Romain Humair" userId="f2177236bb5a579f" providerId="LiveId" clId="{4B7E9119-5689-4D3B-841D-85979DA464F7}" dt="2024-06-11T23:56:44.008" v="1029" actId="1076"/>
          <ac:spMkLst>
            <pc:docMk/>
            <pc:sldMk cId="456035787" sldId="264"/>
            <ac:spMk id="6" creationId="{058CC925-4630-74C9-2D7E-83A24B6D4090}"/>
          </ac:spMkLst>
        </pc:spChg>
        <pc:picChg chg="add del mod">
          <ac:chgData name="Romain Humair" userId="f2177236bb5a579f" providerId="LiveId" clId="{4B7E9119-5689-4D3B-841D-85979DA464F7}" dt="2024-06-11T23:56:11.299" v="1021" actId="478"/>
          <ac:picMkLst>
            <pc:docMk/>
            <pc:sldMk cId="456035787" sldId="264"/>
            <ac:picMk id="3" creationId="{69EA46C7-C383-8620-2FFF-94B6F275CD15}"/>
          </ac:picMkLst>
        </pc:picChg>
        <pc:picChg chg="add mod">
          <ac:chgData name="Romain Humair" userId="f2177236bb5a579f" providerId="LiveId" clId="{4B7E9119-5689-4D3B-841D-85979DA464F7}" dt="2024-06-11T23:56:41.057" v="1028" actId="1076"/>
          <ac:picMkLst>
            <pc:docMk/>
            <pc:sldMk cId="456035787" sldId="264"/>
            <ac:picMk id="5" creationId="{C02354F6-E19A-EACE-E3BC-99550E46F314}"/>
          </ac:picMkLst>
        </pc:picChg>
        <pc:picChg chg="del">
          <ac:chgData name="Romain Humair" userId="f2177236bb5a579f" providerId="LiveId" clId="{4B7E9119-5689-4D3B-841D-85979DA464F7}" dt="2024-06-11T23:56:34.580" v="1026" actId="478"/>
          <ac:picMkLst>
            <pc:docMk/>
            <pc:sldMk cId="456035787" sldId="264"/>
            <ac:picMk id="8" creationId="{7647FF7B-F70D-5C10-B495-FCE8C88A0DA1}"/>
          </ac:picMkLst>
        </pc:picChg>
      </pc:sldChg>
      <pc:sldChg chg="add del setBg">
        <pc:chgData name="Romain Humair" userId="f2177236bb5a579f" providerId="LiveId" clId="{4B7E9119-5689-4D3B-841D-85979DA464F7}" dt="2024-06-11T23:55:24.431" v="1010" actId="47"/>
        <pc:sldMkLst>
          <pc:docMk/>
          <pc:sldMk cId="2210553484" sldId="264"/>
        </pc:sldMkLst>
      </pc:sldChg>
      <pc:sldChg chg="add del setBg">
        <pc:chgData name="Romain Humair" userId="f2177236bb5a579f" providerId="LiveId" clId="{4B7E9119-5689-4D3B-841D-85979DA464F7}" dt="2024-06-11T23:55:19.607" v="1008" actId="47"/>
        <pc:sldMkLst>
          <pc:docMk/>
          <pc:sldMk cId="3467291362" sldId="264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246DBA-E59A-4A36-A581-58B4E8A39474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AB795-E057-44AF-9EB2-3FE48B1BA4CB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823322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Taichi</a:t>
            </a:r>
            <a:r>
              <a:rPr lang="fr-FR" dirty="0"/>
              <a:t> (ou </a:t>
            </a:r>
            <a:r>
              <a:rPr lang="fr-FR" dirty="0" err="1"/>
              <a:t>Taichi</a:t>
            </a:r>
            <a:r>
              <a:rPr lang="fr-FR" dirty="0"/>
              <a:t> Lang) est un </a:t>
            </a:r>
            <a:r>
              <a:rPr lang="fr-FR" dirty="0" err="1"/>
              <a:t>framework</a:t>
            </a:r>
            <a:r>
              <a:rPr lang="fr-FR" dirty="0"/>
              <a:t> de programmation en Python conçu pour les calculs de haute performance, en particulier pour les applications de simulation physique et graphique. </a:t>
            </a:r>
          </a:p>
          <a:p>
            <a:r>
              <a:rPr lang="fr-FR" dirty="0"/>
              <a:t>Syntaxe Python simple tout en générant du code très performant pour l'exécution sur des architectures matérielles diverses, y compris les CPU, GPU et autres unités de traitement spécialisées.</a:t>
            </a:r>
          </a:p>
          <a:p>
            <a:r>
              <a:rPr lang="fr-FR" dirty="0"/>
              <a:t>Paralléliser et vectoriser</a:t>
            </a:r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AB795-E057-44AF-9EB2-3FE48B1BA4CB}" type="slidenum">
              <a:rPr lang="fr-CH" smtClean="0"/>
              <a:t>2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875996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1AB795-E057-44AF-9EB2-3FE48B1BA4CB}" type="slidenum">
              <a:rPr lang="fr-CH" smtClean="0"/>
              <a:t>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60243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5349D-88BF-B01F-0A91-29DA570068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31477E-7FFA-A3D0-B31F-ADBA3DC2ED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FA974-61D5-327F-3AAC-4BC4F7815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CC90C-CD99-7E74-4192-5A72F8467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43AC80-02CC-9F33-F9B5-D7C75733F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5711176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DB3B21-AFC4-79AC-DE0F-3E61BDCA1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4096F7-42D1-99DA-D4CB-7DF7949746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8EFB0-2214-BD80-69DB-EF480491D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8BABB-5744-D3CF-F67D-7865FEA9E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E00501-6334-190C-CCE3-261A60897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37658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B2B2E1-7307-C541-A91F-33B71EB44C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192E37-5A4D-1D1A-45E4-C3EC79793C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1D005-EB21-1699-E910-409DB84A6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1BAE4C-02BA-01C6-D595-2A8F6D09F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A4EEAD-5F0E-7D5A-8C7F-24EC55975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365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32177-0A4F-3268-C054-947B5DE7A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21ABA-1F92-CBD1-5F5D-6474FC876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7A86E-21A7-92CB-EE8A-E281F41AE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9203EC-244B-5DB4-4FC1-EC655B35A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FF1EA-3E10-AB85-2C40-70C62B46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15686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4C2D5-1155-3BF2-B544-0ABA52FD6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F90D00-1F57-27F6-1A79-69BF03145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E8ED7-CA76-7824-AF5C-09C7B3CD1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132A7-F376-874F-D9FC-BCF9D6F86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A7E4F-1DDC-1469-5C48-E1A2FB03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915908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B0CFC-4647-6511-09F6-3A40AEABB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6E289-3DF1-A095-9162-A931766577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96687-2447-F81B-5A23-806AC5EADA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9CA0A2-4BA7-2339-8116-7EA8FA12C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3AEE86-9D49-1A61-68BE-17796BC44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E8F5FA-D2E6-5B75-6768-742366C41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12637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3F75E-951A-ECE1-0F0B-8405639D0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FFABD-A063-D795-3222-17FF9D067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B682EF-3E2D-BB91-5E16-D80F7701A4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A993E0-0F89-7451-2472-A2D87CEFA2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5D0CEF-4BC1-5A82-08CA-F6CE9DE0A9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A9CC3D-67FF-3894-47D2-830983A15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38EE80-030D-84D4-5866-F1077A5CC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06D05C-BA70-8ADF-9713-73F41953E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9797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AC2FF-0DEB-B488-5341-9FB5577ED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EE27CC-4254-6889-74A8-F15F9D098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F73392-27FD-F863-94DD-6CB914A0B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3E2283-DF6B-A816-4EFF-12798048C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02414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524559-3436-C92E-6711-3F9EDA8F9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E73FAC-CBC9-C220-FD09-65052B8A8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D0B40-2B76-1DFE-F924-9D35053CA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12467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A4646-7718-17C3-6CF9-3AA8E6645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91CA55-1BF9-F5AC-0FD1-15589B2C4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209146-AE6C-8026-E931-CFCD44DFF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26EA6-AA74-31D3-B09C-3B544C283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DC4EB5-9325-4EBC-FBC3-E22487401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9289F-94E0-A9BE-CB90-C74BE83DF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08408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B21AF-9E7F-6D7D-AB5C-4A5C0EB1B9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3095DC-609E-B784-4A55-FF8B75DF5A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CC3E25-5A68-5D20-6304-40BC1A6245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9E78B-95D5-0F96-9BAF-A921EF8FD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FCEAC2-B051-8588-A611-D8CB15EFC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CCCEA4-95DA-C233-5B0F-091F57B5D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472001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A793FC-290F-753F-3183-FCC35498C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4A77A-103B-88F5-5B13-5919794A2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7DC5A-63C5-429B-E60E-CFB0E5A1BB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365BCA-81BC-4AE0-9015-710B2D712295}" type="datetimeFigureOut">
              <a:rPr lang="fr-CH" smtClean="0"/>
              <a:t>12.06.2024</a:t>
            </a:fld>
            <a:endParaRPr lang="fr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114EF-4A2D-918A-BEAB-6CF8C39356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02C8A-0EA7-788A-53AE-477E6A85E8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56DAB2-A3C9-418C-804C-ADD8D616E862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905613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gif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8CC925-4630-74C9-2D7E-83A24B6D4090}"/>
              </a:ext>
            </a:extLst>
          </p:cNvPr>
          <p:cNvSpPr txBox="1"/>
          <p:nvPr/>
        </p:nvSpPr>
        <p:spPr>
          <a:xfrm>
            <a:off x="4437845" y="3044279"/>
            <a:ext cx="33163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4400" b="1" dirty="0" err="1">
                <a:solidFill>
                  <a:srgbClr val="72F2F6"/>
                </a:solidFill>
              </a:rPr>
              <a:t>taichi-lang</a:t>
            </a:r>
            <a:endParaRPr lang="fr-CH" sz="4400" b="1" dirty="0">
              <a:solidFill>
                <a:srgbClr val="72F2F6"/>
              </a:solidFill>
            </a:endParaRPr>
          </a:p>
        </p:txBody>
      </p:sp>
      <p:pic>
        <p:nvPicPr>
          <p:cNvPr id="8" name="Picture 7" descr="A black and white logo&#10;&#10;Description automatically generated">
            <a:extLst>
              <a:ext uri="{FF2B5EF4-FFF2-40B4-BE49-F238E27FC236}">
                <a16:creationId xmlns:a16="http://schemas.microsoft.com/office/drawing/2014/main" id="{7647FF7B-F70D-5C10-B495-FCE8C88A0DA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66797" y1="52101" x2="66797" y2="52101"/>
                      </a14:backgroundRemoval>
                    </a14:imgEffect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5698" y="2833908"/>
            <a:ext cx="1280196" cy="119018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7C12D62-741F-2452-7E32-461F1C1A188C}"/>
              </a:ext>
            </a:extLst>
          </p:cNvPr>
          <p:cNvSpPr txBox="1"/>
          <p:nvPr/>
        </p:nvSpPr>
        <p:spPr>
          <a:xfrm>
            <a:off x="0" y="6550223"/>
            <a:ext cx="33163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400" dirty="0">
                <a:solidFill>
                  <a:srgbClr val="72F2F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HEIG-VD : HPC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B2470-D6FB-A465-443D-F4A3A38B5FD6}"/>
              </a:ext>
            </a:extLst>
          </p:cNvPr>
          <p:cNvSpPr txBox="1"/>
          <p:nvPr/>
        </p:nvSpPr>
        <p:spPr>
          <a:xfrm>
            <a:off x="8875692" y="6550222"/>
            <a:ext cx="33163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sz="1400" dirty="0">
                <a:solidFill>
                  <a:srgbClr val="72F2F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Miguel </a:t>
            </a:r>
            <a:r>
              <a:rPr lang="fr-CH" sz="1400" dirty="0" err="1">
                <a:solidFill>
                  <a:srgbClr val="72F2F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Jalube</a:t>
            </a:r>
            <a:r>
              <a:rPr lang="fr-CH" sz="1400" dirty="0">
                <a:solidFill>
                  <a:srgbClr val="72F2F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- Romain Humair</a:t>
            </a:r>
          </a:p>
        </p:txBody>
      </p:sp>
    </p:spTree>
    <p:extLst>
      <p:ext uri="{BB962C8B-B14F-4D97-AF65-F5344CB8AC3E}">
        <p14:creationId xmlns:p14="http://schemas.microsoft.com/office/powerpoint/2010/main" val="2693091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8C089C-8C9F-37D8-50B8-85471A0B74C9}"/>
              </a:ext>
            </a:extLst>
          </p:cNvPr>
          <p:cNvSpPr txBox="1"/>
          <p:nvPr/>
        </p:nvSpPr>
        <p:spPr>
          <a:xfrm>
            <a:off x="315533" y="276895"/>
            <a:ext cx="3316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b="1" dirty="0">
                <a:solidFill>
                  <a:srgbClr val="72F2F6"/>
                </a:solidFill>
              </a:rPr>
              <a:t>C’est quoi 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EAC3B8-253A-72BF-73AD-7FA888ED85C4}"/>
              </a:ext>
            </a:extLst>
          </p:cNvPr>
          <p:cNvSpPr txBox="1"/>
          <p:nvPr/>
        </p:nvSpPr>
        <p:spPr>
          <a:xfrm>
            <a:off x="672923" y="1939103"/>
            <a:ext cx="38776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600" b="1" dirty="0" err="1">
                <a:solidFill>
                  <a:srgbClr val="72F2F6"/>
                </a:solidFill>
              </a:rPr>
              <a:t>framework</a:t>
            </a:r>
            <a:r>
              <a:rPr lang="fr-CH" sz="1600" b="1" dirty="0">
                <a:solidFill>
                  <a:srgbClr val="72F2F6"/>
                </a:solidFill>
              </a:rPr>
              <a:t> open source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BA48D1-E973-8F91-9EC1-F169150C07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7632"/>
          <a:stretch/>
        </p:blipFill>
        <p:spPr>
          <a:xfrm>
            <a:off x="508001" y="3885695"/>
            <a:ext cx="11175997" cy="23782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819BD70-23A1-9F22-A60C-28034B2F565A}"/>
              </a:ext>
            </a:extLst>
          </p:cNvPr>
          <p:cNvSpPr txBox="1"/>
          <p:nvPr/>
        </p:nvSpPr>
        <p:spPr>
          <a:xfrm>
            <a:off x="1797411" y="3901451"/>
            <a:ext cx="73248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CH" sz="8000" dirty="0">
                <a:solidFill>
                  <a:srgbClr val="FF0000"/>
                </a:solidFill>
              </a:rPr>
              <a:t>"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70CC8A-C5E4-CC5D-302E-E173ED51A679}"/>
              </a:ext>
            </a:extLst>
          </p:cNvPr>
          <p:cNvSpPr txBox="1"/>
          <p:nvPr/>
        </p:nvSpPr>
        <p:spPr>
          <a:xfrm>
            <a:off x="211299" y="3894490"/>
            <a:ext cx="73248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CH" sz="8000" dirty="0">
                <a:solidFill>
                  <a:srgbClr val="FF0000"/>
                </a:solidFill>
              </a:rPr>
              <a:t>"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6814F3-CC60-8C71-8B35-9B3A6CD34A3F}"/>
              </a:ext>
            </a:extLst>
          </p:cNvPr>
          <p:cNvSpPr/>
          <p:nvPr/>
        </p:nvSpPr>
        <p:spPr>
          <a:xfrm>
            <a:off x="772732" y="3382540"/>
            <a:ext cx="3870102" cy="55830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A16E164-E658-CD1F-2041-10F87BAB35C6}"/>
              </a:ext>
            </a:extLst>
          </p:cNvPr>
          <p:cNvSpPr/>
          <p:nvPr/>
        </p:nvSpPr>
        <p:spPr>
          <a:xfrm>
            <a:off x="6356796" y="3322439"/>
            <a:ext cx="3870102" cy="55830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6D204B2-8A38-47D7-4B97-AB687A741F70}"/>
              </a:ext>
            </a:extLst>
          </p:cNvPr>
          <p:cNvSpPr/>
          <p:nvPr/>
        </p:nvSpPr>
        <p:spPr>
          <a:xfrm>
            <a:off x="657091" y="5369000"/>
            <a:ext cx="3870102" cy="55830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8927B2C-F40E-6BED-4724-0776565EA8BA}"/>
              </a:ext>
            </a:extLst>
          </p:cNvPr>
          <p:cNvSpPr/>
          <p:nvPr/>
        </p:nvSpPr>
        <p:spPr>
          <a:xfrm>
            <a:off x="6298841" y="5254630"/>
            <a:ext cx="3870102" cy="55830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88C15F6-A0E8-87E8-B226-4DB9903E9B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1" t="55703" r="51725"/>
          <a:stretch/>
        </p:blipFill>
        <p:spPr>
          <a:xfrm>
            <a:off x="6195809" y="1923821"/>
            <a:ext cx="5323268" cy="204067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33FC3282-FB97-DBBE-BA9E-1315C5AA20A0}"/>
              </a:ext>
            </a:extLst>
          </p:cNvPr>
          <p:cNvSpPr/>
          <p:nvPr/>
        </p:nvSpPr>
        <p:spPr>
          <a:xfrm>
            <a:off x="6252691" y="2993441"/>
            <a:ext cx="3870102" cy="55830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8" name="Picture 17" descr="A blue cat with a octopus tail&#10;&#10;Description automatically generated">
            <a:extLst>
              <a:ext uri="{FF2B5EF4-FFF2-40B4-BE49-F238E27FC236}">
                <a16:creationId xmlns:a16="http://schemas.microsoft.com/office/drawing/2014/main" id="{405DC17A-54C1-1193-876D-B0D28DD946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420" y="2057986"/>
            <a:ext cx="1123321" cy="1123321"/>
          </a:xfrm>
          <a:prstGeom prst="rect">
            <a:avLst/>
          </a:prstGeom>
        </p:spPr>
      </p:pic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6ACAB752-5E40-E7C7-07B7-6AB58EE3EC9E}"/>
              </a:ext>
            </a:extLst>
          </p:cNvPr>
          <p:cNvSpPr/>
          <p:nvPr/>
        </p:nvSpPr>
        <p:spPr>
          <a:xfrm>
            <a:off x="577541" y="1752045"/>
            <a:ext cx="5323269" cy="2041993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0840E35-E9BE-A626-D4FC-50B2F81CDC3E}"/>
              </a:ext>
            </a:extLst>
          </p:cNvPr>
          <p:cNvSpPr/>
          <p:nvPr/>
        </p:nvSpPr>
        <p:spPr>
          <a:xfrm>
            <a:off x="6103513" y="1752044"/>
            <a:ext cx="5323269" cy="2041993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9DBE8436-8568-1813-9EB8-4A5CC720587D}"/>
              </a:ext>
            </a:extLst>
          </p:cNvPr>
          <p:cNvSpPr/>
          <p:nvPr/>
        </p:nvSpPr>
        <p:spPr>
          <a:xfrm>
            <a:off x="6095997" y="4056151"/>
            <a:ext cx="5323269" cy="2041993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AA54AE55-6C36-83FF-1960-C4D9C9495834}"/>
              </a:ext>
            </a:extLst>
          </p:cNvPr>
          <p:cNvSpPr/>
          <p:nvPr/>
        </p:nvSpPr>
        <p:spPr>
          <a:xfrm>
            <a:off x="571100" y="4053805"/>
            <a:ext cx="5323269" cy="2041993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4967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5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1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5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BC4EE8A-E470-E70E-7F48-3433D6C9820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93" t="12766" r="4335" b="12398"/>
          <a:stretch/>
        </p:blipFill>
        <p:spPr>
          <a:xfrm>
            <a:off x="670774" y="2005134"/>
            <a:ext cx="10850451" cy="41702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FBE6B35-1BE0-58F9-7252-307C396EDC09}"/>
              </a:ext>
            </a:extLst>
          </p:cNvPr>
          <p:cNvSpPr txBox="1"/>
          <p:nvPr/>
        </p:nvSpPr>
        <p:spPr>
          <a:xfrm>
            <a:off x="315533" y="276895"/>
            <a:ext cx="3316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b="1" dirty="0">
                <a:solidFill>
                  <a:srgbClr val="72F2F6"/>
                </a:solidFill>
              </a:rPr>
              <a:t>Possibilités</a:t>
            </a:r>
          </a:p>
        </p:txBody>
      </p:sp>
      <p:pic>
        <p:nvPicPr>
          <p:cNvPr id="6" name="robot-vision">
            <a:hlinkClick r:id="" action="ppaction://media"/>
            <a:extLst>
              <a:ext uri="{FF2B5EF4-FFF2-40B4-BE49-F238E27FC236}">
                <a16:creationId xmlns:a16="http://schemas.microsoft.com/office/drawing/2014/main" id="{E02A4DD3-470B-8FD0-98B7-E4C7882ACF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958647" y="3454756"/>
            <a:ext cx="2245973" cy="1263360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pic>
        <p:nvPicPr>
          <p:cNvPr id="13" name="Picture 12" descr="A white rectangular object with a small orange object in the middle&#10;&#10;Description automatically generated">
            <a:extLst>
              <a:ext uri="{FF2B5EF4-FFF2-40B4-BE49-F238E27FC236}">
                <a16:creationId xmlns:a16="http://schemas.microsoft.com/office/drawing/2014/main" id="{7BACC5FB-BC9C-5ADC-334B-5B4AD016205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0243" y="3417646"/>
            <a:ext cx="2445107" cy="14337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697AC56-FE33-0A67-1F97-AC5896D50D7F}"/>
              </a:ext>
            </a:extLst>
          </p:cNvPr>
          <p:cNvSpPr/>
          <p:nvPr/>
        </p:nvSpPr>
        <p:spPr>
          <a:xfrm>
            <a:off x="1715773" y="5647173"/>
            <a:ext cx="836509" cy="23579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EE3E1C-B2F5-ED6C-70D8-4116AF31DFE2}"/>
              </a:ext>
            </a:extLst>
          </p:cNvPr>
          <p:cNvSpPr/>
          <p:nvPr/>
        </p:nvSpPr>
        <p:spPr>
          <a:xfrm>
            <a:off x="4334541" y="5650038"/>
            <a:ext cx="836509" cy="23579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D268B0-E9A0-F479-B76B-C4CED94705CD}"/>
              </a:ext>
            </a:extLst>
          </p:cNvPr>
          <p:cNvSpPr/>
          <p:nvPr/>
        </p:nvSpPr>
        <p:spPr>
          <a:xfrm>
            <a:off x="6953309" y="5647173"/>
            <a:ext cx="836509" cy="23579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973F6F-49B7-BC10-405B-400DD706C64D}"/>
              </a:ext>
            </a:extLst>
          </p:cNvPr>
          <p:cNvSpPr/>
          <p:nvPr/>
        </p:nvSpPr>
        <p:spPr>
          <a:xfrm>
            <a:off x="9639718" y="5681974"/>
            <a:ext cx="836509" cy="23579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450084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BE6B35-1BE0-58F9-7252-307C396EDC09}"/>
              </a:ext>
            </a:extLst>
          </p:cNvPr>
          <p:cNvSpPr txBox="1"/>
          <p:nvPr/>
        </p:nvSpPr>
        <p:spPr>
          <a:xfrm>
            <a:off x="315533" y="276895"/>
            <a:ext cx="3316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b="1" dirty="0">
                <a:solidFill>
                  <a:srgbClr val="72F2F6"/>
                </a:solidFill>
              </a:rPr>
              <a:t>Points clés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BDB70C4-2D8E-C286-E877-95BAFD73EF80}"/>
              </a:ext>
            </a:extLst>
          </p:cNvPr>
          <p:cNvSpPr/>
          <p:nvPr/>
        </p:nvSpPr>
        <p:spPr>
          <a:xfrm>
            <a:off x="830687" y="2135287"/>
            <a:ext cx="2569336" cy="3879148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3B3E409-9A78-A780-1938-47CF2F97C055}"/>
              </a:ext>
            </a:extLst>
          </p:cNvPr>
          <p:cNvSpPr/>
          <p:nvPr/>
        </p:nvSpPr>
        <p:spPr>
          <a:xfrm>
            <a:off x="3475149" y="2135287"/>
            <a:ext cx="2569336" cy="3879148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CB2FF18-39DC-6963-E3C9-0E2E842933F3}"/>
              </a:ext>
            </a:extLst>
          </p:cNvPr>
          <p:cNvSpPr/>
          <p:nvPr/>
        </p:nvSpPr>
        <p:spPr>
          <a:xfrm>
            <a:off x="6147517" y="2135287"/>
            <a:ext cx="2569336" cy="3879148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A1611FA-ED02-3510-B8A6-285A63C132B0}"/>
              </a:ext>
            </a:extLst>
          </p:cNvPr>
          <p:cNvSpPr/>
          <p:nvPr/>
        </p:nvSpPr>
        <p:spPr>
          <a:xfrm>
            <a:off x="8791977" y="2135287"/>
            <a:ext cx="2569336" cy="3879148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AA8ABF-13EF-54A2-9DEC-8374722F145E}"/>
              </a:ext>
            </a:extLst>
          </p:cNvPr>
          <p:cNvSpPr txBox="1"/>
          <p:nvPr/>
        </p:nvSpPr>
        <p:spPr>
          <a:xfrm>
            <a:off x="882202" y="2241756"/>
            <a:ext cx="2517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b="1" dirty="0">
                <a:solidFill>
                  <a:srgbClr val="72F2F6"/>
                </a:solidFill>
              </a:rPr>
              <a:t>Backend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566A62-C153-897E-F9FF-3C336E41CDA4}"/>
              </a:ext>
            </a:extLst>
          </p:cNvPr>
          <p:cNvSpPr txBox="1"/>
          <p:nvPr/>
        </p:nvSpPr>
        <p:spPr>
          <a:xfrm>
            <a:off x="3503055" y="2241756"/>
            <a:ext cx="2517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b="1" dirty="0">
                <a:solidFill>
                  <a:srgbClr val="72F2F6"/>
                </a:solidFill>
              </a:rPr>
              <a:t>Kernel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5895886-4734-A9BA-D968-6AF70C6DB56E}"/>
              </a:ext>
            </a:extLst>
          </p:cNvPr>
          <p:cNvSpPr txBox="1"/>
          <p:nvPr/>
        </p:nvSpPr>
        <p:spPr>
          <a:xfrm>
            <a:off x="6173274" y="2241756"/>
            <a:ext cx="2517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b="1" dirty="0">
                <a:solidFill>
                  <a:srgbClr val="72F2F6"/>
                </a:solidFill>
              </a:rPr>
              <a:t>Fonction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2D050F4-CCFB-241E-F81E-598A3094309D}"/>
              </a:ext>
            </a:extLst>
          </p:cNvPr>
          <p:cNvSpPr txBox="1"/>
          <p:nvPr/>
        </p:nvSpPr>
        <p:spPr>
          <a:xfrm>
            <a:off x="8819885" y="2241756"/>
            <a:ext cx="25178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1600" b="1" dirty="0">
                <a:solidFill>
                  <a:srgbClr val="72F2F6"/>
                </a:solidFill>
              </a:rPr>
              <a:t>Type</a:t>
            </a:r>
          </a:p>
        </p:txBody>
      </p:sp>
      <p:pic>
        <p:nvPicPr>
          <p:cNvPr id="18" name="Picture 17" descr="A screenshot of a computer&#10;&#10;Description automatically generated">
            <a:extLst>
              <a:ext uri="{FF2B5EF4-FFF2-40B4-BE49-F238E27FC236}">
                <a16:creationId xmlns:a16="http://schemas.microsoft.com/office/drawing/2014/main" id="{F7ECCAA6-FC03-968D-ED94-2FFC4729B0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889" y="4456388"/>
            <a:ext cx="2480340" cy="1500978"/>
          </a:xfrm>
          <a:prstGeom prst="rect">
            <a:avLst/>
          </a:prstGeom>
        </p:spPr>
      </p:pic>
      <p:pic>
        <p:nvPicPr>
          <p:cNvPr id="20" name="Picture 19" descr="A screenshot of a computer&#10;&#10;Description automatically generated">
            <a:extLst>
              <a:ext uri="{FF2B5EF4-FFF2-40B4-BE49-F238E27FC236}">
                <a16:creationId xmlns:a16="http://schemas.microsoft.com/office/drawing/2014/main" id="{69806880-C221-E166-59F9-F191AB16CA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8416" y="4688205"/>
            <a:ext cx="2540451" cy="12756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4AFA1C9-BF9C-0214-9E09-5E7EDEBF7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8412" y="4008614"/>
            <a:ext cx="1533886" cy="3907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2E8744B-559B-1FB8-D2EA-F6A16D104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8152" y="4688205"/>
            <a:ext cx="2085464" cy="78784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2D1EC4E-6159-F39C-8E6B-A62A28EB86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7377" y="4688205"/>
            <a:ext cx="2083639" cy="821986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0538E90-3970-A9E8-9D1F-1712EF7464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01582" y="4104682"/>
            <a:ext cx="2350126" cy="420702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1567D8C-BB4E-6070-D823-B974C1DA791E}"/>
              </a:ext>
            </a:extLst>
          </p:cNvPr>
          <p:cNvSpPr txBox="1"/>
          <p:nvPr/>
        </p:nvSpPr>
        <p:spPr>
          <a:xfrm>
            <a:off x="3506181" y="3107933"/>
            <a:ext cx="25178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Ce sont les unités de base de calcul dans </a:t>
            </a:r>
            <a:r>
              <a:rPr lang="fr-FR" sz="11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Taichi</a:t>
            </a:r>
            <a:r>
              <a:rPr lang="fr-FR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, où les opérations lourdes en calcul sont effectuées. Ces fonctions sont compilées et optimisées par </a:t>
            </a:r>
            <a:r>
              <a:rPr lang="fr-FR" sz="11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Taichi</a:t>
            </a:r>
            <a:endParaRPr lang="fr-CH" sz="11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F3243FB-FF06-F1A0-1099-BE061386911E}"/>
              </a:ext>
            </a:extLst>
          </p:cNvPr>
          <p:cNvSpPr txBox="1"/>
          <p:nvPr/>
        </p:nvSpPr>
        <p:spPr>
          <a:xfrm>
            <a:off x="878889" y="2854205"/>
            <a:ext cx="251782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Taichi</a:t>
            </a:r>
            <a:r>
              <a:rPr lang="fr-FR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offre des abstractions pour paralléliser les calculs et tirer parti du matériel moderne sans nécessiter une gestion manuelle complexe des threads et des blocs.</a:t>
            </a:r>
            <a:endParaRPr lang="fr-CH" sz="11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2FE20B9-E92D-1A41-2B03-89316321F658}"/>
              </a:ext>
            </a:extLst>
          </p:cNvPr>
          <p:cNvSpPr txBox="1"/>
          <p:nvPr/>
        </p:nvSpPr>
        <p:spPr>
          <a:xfrm>
            <a:off x="6147517" y="3269105"/>
            <a:ext cx="25178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Une fonction </a:t>
            </a:r>
            <a:r>
              <a:rPr lang="fr-FR" sz="11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Taichi</a:t>
            </a:r>
            <a:r>
              <a:rPr lang="fr-FR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est une fonction appelé par un kernel ou une autre fonction </a:t>
            </a:r>
            <a:r>
              <a:rPr lang="fr-FR" sz="11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Taichi</a:t>
            </a:r>
            <a:endParaRPr lang="fr-CH" sz="11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757872D-3799-7130-B694-0FA920A95F8C}"/>
              </a:ext>
            </a:extLst>
          </p:cNvPr>
          <p:cNvSpPr txBox="1"/>
          <p:nvPr/>
        </p:nvSpPr>
        <p:spPr>
          <a:xfrm>
            <a:off x="8819885" y="3034093"/>
            <a:ext cx="2517821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Contrairement à Python, les variables sont typées dans </a:t>
            </a:r>
            <a:r>
              <a:rPr lang="fr-FR" sz="11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Taichi</a:t>
            </a:r>
            <a:r>
              <a:rPr lang="fr-FR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. </a:t>
            </a:r>
            <a:endParaRPr lang="fr-CH" sz="11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077114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BE6B35-1BE0-58F9-7252-307C396EDC09}"/>
              </a:ext>
            </a:extLst>
          </p:cNvPr>
          <p:cNvSpPr txBox="1"/>
          <p:nvPr/>
        </p:nvSpPr>
        <p:spPr>
          <a:xfrm>
            <a:off x="315533" y="276895"/>
            <a:ext cx="33163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2800" b="1" dirty="0">
                <a:solidFill>
                  <a:srgbClr val="72F2F6"/>
                </a:solidFill>
              </a:rPr>
              <a:t>Installation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A1611FA-ED02-3510-B8A6-285A63C132B0}"/>
              </a:ext>
            </a:extLst>
          </p:cNvPr>
          <p:cNvSpPr/>
          <p:nvPr/>
        </p:nvSpPr>
        <p:spPr>
          <a:xfrm>
            <a:off x="1489656" y="1332963"/>
            <a:ext cx="4054699" cy="440488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63C71F-404E-13E0-4400-1BD722F3A865}"/>
              </a:ext>
            </a:extLst>
          </p:cNvPr>
          <p:cNvSpPr txBox="1"/>
          <p:nvPr/>
        </p:nvSpPr>
        <p:spPr>
          <a:xfrm>
            <a:off x="1564783" y="1422402"/>
            <a:ext cx="25178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$ </a:t>
            </a:r>
            <a:r>
              <a:rPr lang="fr-FR" sz="11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pip</a:t>
            </a:r>
            <a:r>
              <a:rPr lang="fr-FR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fr-FR" sz="11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install</a:t>
            </a:r>
            <a:r>
              <a:rPr lang="fr-FR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fr-FR" sz="1100" dirty="0" err="1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taichi</a:t>
            </a:r>
            <a:endParaRPr lang="fr-CH" sz="11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07E321C-49DC-15C3-ECC2-D393E08F8625}"/>
              </a:ext>
            </a:extLst>
          </p:cNvPr>
          <p:cNvSpPr/>
          <p:nvPr/>
        </p:nvSpPr>
        <p:spPr>
          <a:xfrm>
            <a:off x="1489656" y="2692225"/>
            <a:ext cx="4054699" cy="440488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8164B10-9A33-BB01-48D7-DF699B5C0F4D}"/>
              </a:ext>
            </a:extLst>
          </p:cNvPr>
          <p:cNvSpPr txBox="1"/>
          <p:nvPr/>
        </p:nvSpPr>
        <p:spPr>
          <a:xfrm>
            <a:off x="1564783" y="2781664"/>
            <a:ext cx="251782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$ python3 hello_world.py</a:t>
            </a:r>
            <a:endParaRPr lang="fr-CH" sz="11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1413DE-D62D-7F76-AB5D-EF48BA366A0F}"/>
              </a:ext>
            </a:extLst>
          </p:cNvPr>
          <p:cNvSpPr txBox="1"/>
          <p:nvPr/>
        </p:nvSpPr>
        <p:spPr>
          <a:xfrm>
            <a:off x="1165538" y="1414707"/>
            <a:ext cx="324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200" b="1" dirty="0">
                <a:solidFill>
                  <a:srgbClr val="72F2F6"/>
                </a:solidFill>
              </a:rPr>
              <a:t>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FDFC33E-6160-4521-53EC-DAB28B8AD006}"/>
              </a:ext>
            </a:extLst>
          </p:cNvPr>
          <p:cNvSpPr txBox="1"/>
          <p:nvPr/>
        </p:nvSpPr>
        <p:spPr>
          <a:xfrm>
            <a:off x="1165538" y="2763586"/>
            <a:ext cx="324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200" b="1" dirty="0">
                <a:solidFill>
                  <a:srgbClr val="72F2F6"/>
                </a:solidFill>
              </a:rPr>
              <a:t>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C66BCCA-2561-9CFF-7607-91DF0174AFDA}"/>
              </a:ext>
            </a:extLst>
          </p:cNvPr>
          <p:cNvSpPr/>
          <p:nvPr/>
        </p:nvSpPr>
        <p:spPr>
          <a:xfrm>
            <a:off x="1489656" y="4133232"/>
            <a:ext cx="4054699" cy="2293750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5CA67FA-C9C3-32A0-C32A-D17CDA01EDB9}"/>
              </a:ext>
            </a:extLst>
          </p:cNvPr>
          <p:cNvSpPr txBox="1"/>
          <p:nvPr/>
        </p:nvSpPr>
        <p:spPr>
          <a:xfrm>
            <a:off x="1165538" y="4204593"/>
            <a:ext cx="324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200" b="1" dirty="0">
                <a:solidFill>
                  <a:srgbClr val="72F2F6"/>
                </a:solidFill>
              </a:rPr>
              <a:t>3</a:t>
            </a:r>
          </a:p>
        </p:txBody>
      </p:sp>
      <p:pic>
        <p:nvPicPr>
          <p:cNvPr id="27" name="Picture 26" descr="A black and white image of a three ovals&#10;&#10;Description automatically generated">
            <a:extLst>
              <a:ext uri="{FF2B5EF4-FFF2-40B4-BE49-F238E27FC236}">
                <a16:creationId xmlns:a16="http://schemas.microsoft.com/office/drawing/2014/main" id="{47BA7968-2648-9737-8BF5-42B656D701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2473" y="4234949"/>
            <a:ext cx="3729064" cy="2090315"/>
          </a:xfrm>
          <a:prstGeom prst="rect">
            <a:avLst/>
          </a:prstGeom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54D1E2CA-E44D-861B-5251-9082716E9328}"/>
              </a:ext>
            </a:extLst>
          </p:cNvPr>
          <p:cNvSpPr/>
          <p:nvPr/>
        </p:nvSpPr>
        <p:spPr>
          <a:xfrm>
            <a:off x="6297769" y="1332963"/>
            <a:ext cx="4404575" cy="5094019"/>
          </a:xfrm>
          <a:prstGeom prst="roundRect">
            <a:avLst>
              <a:gd name="adj" fmla="val 3922"/>
            </a:avLst>
          </a:prstGeom>
          <a:noFill/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321EDCA-B8C4-DDE0-0C05-589A8216F947}"/>
              </a:ext>
            </a:extLst>
          </p:cNvPr>
          <p:cNvSpPr txBox="1"/>
          <p:nvPr/>
        </p:nvSpPr>
        <p:spPr>
          <a:xfrm>
            <a:off x="6398654" y="1410224"/>
            <a:ext cx="415826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CH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taichi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CH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ti</a:t>
            </a:r>
          </a:p>
          <a:p>
            <a:r>
              <a:rPr lang="fr-CH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taichi.math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CH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tm</a:t>
            </a:r>
            <a:endParaRPr lang="fr-CH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ti.init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arch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ti.gpu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n =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320</a:t>
            </a:r>
            <a:endParaRPr lang="fr-CH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pixels =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ti.field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dtype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=float,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shape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=(n *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n))</a:t>
            </a:r>
          </a:p>
          <a:p>
            <a:b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@ti.func</a:t>
            </a:r>
          </a:p>
          <a:p>
            <a:r>
              <a:rPr lang="fr-CH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complex_sqr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(z):  </a:t>
            </a:r>
            <a:r>
              <a:rPr lang="fr-CH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fr-CH" sz="10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complex</a:t>
            </a:r>
            <a:r>
              <a:rPr lang="fr-CH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square of a 2D </a:t>
            </a:r>
            <a:r>
              <a:rPr lang="fr-CH" sz="10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vector</a:t>
            </a:r>
            <a:endParaRPr lang="fr-CH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CH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tm.vec2(z[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* z[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- z[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* z[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z[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* z[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b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@ti.kernel</a:t>
            </a:r>
          </a:p>
          <a:p>
            <a:r>
              <a:rPr lang="fr-CH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paint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(t: float):</a:t>
            </a: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CH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i, j </a:t>
            </a:r>
            <a:r>
              <a:rPr lang="fr-CH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pixels:  </a:t>
            </a:r>
            <a:r>
              <a:rPr lang="fr-CH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fr-CH" sz="1000" b="0" dirty="0" err="1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Parallelized</a:t>
            </a:r>
            <a:r>
              <a:rPr lang="fr-CH" sz="10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 over all pixels</a:t>
            </a:r>
            <a:endParaRPr lang="fr-CH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c = tm.vec2(-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0.8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tm.cos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(t) *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0.2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z = tm.vec2(i / n -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j / n -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*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endParaRPr lang="fr-CH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iterations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fr-CH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fr-CH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z.norm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&lt;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CH" sz="1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and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iterations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&lt;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50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z =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complex_sqr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(z) + c</a:t>
            </a: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iterations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+=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fr-CH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pixels[i, j] =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-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iterations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*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0.02</a:t>
            </a:r>
            <a:endParaRPr lang="fr-CH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gui =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ti.GUI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CH" sz="10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"Julia Set"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res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=(n *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n))</a:t>
            </a:r>
          </a:p>
          <a:p>
            <a:b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i =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fr-CH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fr-CH" sz="1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gui.running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paint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(i *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0.03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gui.set_image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(pixels)</a:t>
            </a: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fr-CH" sz="1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gui.show</a:t>
            </a:r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fr-CH" sz="1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i += </a:t>
            </a:r>
            <a:r>
              <a:rPr lang="fr-CH" sz="1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fr-CH" sz="1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1774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" grpId="0"/>
      <p:bldP spid="6" grpId="0" animBg="1"/>
      <p:bldP spid="8" grpId="0"/>
      <p:bldP spid="9" grpId="0"/>
      <p:bldP spid="17" grpId="0"/>
      <p:bldP spid="19" grpId="0" animBg="1"/>
      <p:bldP spid="23" grpId="0"/>
      <p:bldP spid="29" grpId="0" animBg="1"/>
      <p:bldP spid="3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8CC925-4630-74C9-2D7E-83A24B6D4090}"/>
              </a:ext>
            </a:extLst>
          </p:cNvPr>
          <p:cNvSpPr txBox="1"/>
          <p:nvPr/>
        </p:nvSpPr>
        <p:spPr>
          <a:xfrm>
            <a:off x="4437845" y="3044279"/>
            <a:ext cx="33163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H" sz="4400" b="1" dirty="0">
                <a:solidFill>
                  <a:srgbClr val="72F2F6"/>
                </a:solidFill>
              </a:rPr>
              <a:t>demo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C12D62-741F-2452-7E32-461F1C1A188C}"/>
              </a:ext>
            </a:extLst>
          </p:cNvPr>
          <p:cNvSpPr txBox="1"/>
          <p:nvPr/>
        </p:nvSpPr>
        <p:spPr>
          <a:xfrm>
            <a:off x="0" y="6550223"/>
            <a:ext cx="33163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1400" dirty="0">
                <a:solidFill>
                  <a:srgbClr val="72F2F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HEIG-VD : HPC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CB2470-D6FB-A465-443D-F4A3A38B5FD6}"/>
              </a:ext>
            </a:extLst>
          </p:cNvPr>
          <p:cNvSpPr txBox="1"/>
          <p:nvPr/>
        </p:nvSpPr>
        <p:spPr>
          <a:xfrm>
            <a:off x="8875692" y="6550222"/>
            <a:ext cx="33163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CH" sz="1400" dirty="0">
                <a:solidFill>
                  <a:srgbClr val="72F2F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Miguel </a:t>
            </a:r>
            <a:r>
              <a:rPr lang="fr-CH" sz="1400" dirty="0" err="1">
                <a:solidFill>
                  <a:srgbClr val="72F2F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Jalube</a:t>
            </a:r>
            <a:r>
              <a:rPr lang="fr-CH" sz="1400" dirty="0">
                <a:solidFill>
                  <a:srgbClr val="72F2F6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- Romain Humair</a:t>
            </a:r>
          </a:p>
        </p:txBody>
      </p:sp>
      <p:pic>
        <p:nvPicPr>
          <p:cNvPr id="5" name="Picture 4" descr="A logo with orange and grey circles&#10;&#10;Description automatically generated">
            <a:extLst>
              <a:ext uri="{FF2B5EF4-FFF2-40B4-BE49-F238E27FC236}">
                <a16:creationId xmlns:a16="http://schemas.microsoft.com/office/drawing/2014/main" id="{C02354F6-E19A-EACE-E3BC-99550E46F3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310" y="2636950"/>
            <a:ext cx="1366340" cy="158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03578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455</Words>
  <Application>Microsoft Office PowerPoint</Application>
  <PresentationFormat>Widescreen</PresentationFormat>
  <Paragraphs>56</Paragraphs>
  <Slides>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Consolas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Romain Humair</dc:creator>
  <cp:lastModifiedBy>Romain Humair</cp:lastModifiedBy>
  <cp:revision>1</cp:revision>
  <dcterms:created xsi:type="dcterms:W3CDTF">2024-06-11T22:58:28Z</dcterms:created>
  <dcterms:modified xsi:type="dcterms:W3CDTF">2024-06-12T07:50:40Z</dcterms:modified>
</cp:coreProperties>
</file>

<file path=docProps/thumbnail.jpeg>
</file>